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6b0d3c5eb46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045a3110e5490c"/>
  </p:sldMasterIdLst>
  <p:sldIdLst>
    <p:sldId xmlns:r="http://schemas.openxmlformats.org/officeDocument/2006/relationships" id="256" r:id="Rcafab61267cc4c84"/>
    <p:sldId xmlns:r="http://schemas.openxmlformats.org/officeDocument/2006/relationships" id="257" r:id="R8438c78d10cd40f2"/>
    <p:sldId xmlns:r="http://schemas.openxmlformats.org/officeDocument/2006/relationships" id="258" r:id="R9ff1d6d609444011"/>
    <p:sldId xmlns:r="http://schemas.openxmlformats.org/officeDocument/2006/relationships" id="259" r:id="R7a2b7a15508f4b12"/>
    <p:sldId xmlns:r="http://schemas.openxmlformats.org/officeDocument/2006/relationships" id="260" r:id="Rb8b9a0bd2a224dbe"/>
    <p:sldId xmlns:r="http://schemas.openxmlformats.org/officeDocument/2006/relationships" id="261" r:id="R8bf46ba1858247eb"/>
    <p:sldId xmlns:r="http://schemas.openxmlformats.org/officeDocument/2006/relationships" id="262" r:id="Ra88c56e6281c4a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045a3110e5490c" /><Relationship Type="http://schemas.openxmlformats.org/officeDocument/2006/relationships/slide" Target="/ppt/slides/slide1.xml" Id="Rcafab61267cc4c84" /><Relationship Type="http://schemas.openxmlformats.org/officeDocument/2006/relationships/slide" Target="/ppt/slides/slide2.xml" Id="R8438c78d10cd40f2" /><Relationship Type="http://schemas.openxmlformats.org/officeDocument/2006/relationships/slide" Target="/ppt/slides/slide3.xml" Id="R9ff1d6d609444011" /><Relationship Type="http://schemas.openxmlformats.org/officeDocument/2006/relationships/slide" Target="/ppt/slides/slide4.xml" Id="R7a2b7a15508f4b12" /><Relationship Type="http://schemas.openxmlformats.org/officeDocument/2006/relationships/slide" Target="/ppt/slides/slide5.xml" Id="Rb8b9a0bd2a224dbe" /><Relationship Type="http://schemas.openxmlformats.org/officeDocument/2006/relationships/slide" Target="/ppt/slides/slide6.xml" Id="R8bf46ba1858247eb" /><Relationship Type="http://schemas.openxmlformats.org/officeDocument/2006/relationships/slide" Target="/ppt/slides/slide7.xml" Id="Ra88c56e6281c4a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ad452b68884d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493e9c89f48bb" /><Relationship Type="http://schemas.openxmlformats.org/officeDocument/2006/relationships/theme" Target="/ppt/slideMasters/theme/theme1.xml" Id="R9916937b4002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2493e9c89f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06fb2fbbf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49cfd188e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0b69868da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f27afaff54a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699101a4742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652c2a0974f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c4bf1dace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−464 704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80 988 036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353 293 443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375 294 549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HARALD GAUSAKER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Husvikveien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34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988 689 394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HOLDING AS</a:t>
            </a:r>
          </a:p>
        </p:txBody>
      </p:sp>
    </p:spTree>
  </p:cSld>
  <p:clrMapOvr>
    <a:masterClrMapping xmlns:a="http://schemas.openxmlformats.org/drawingml/2006/main"/>
  </p:clrMapOvr>
</p:sld>
</file>