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af4cb8779543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73ac11488d4978"/>
  </p:sldMasterIdLst>
  <p:sldIdLst>
    <p:sldId xmlns:r="http://schemas.openxmlformats.org/officeDocument/2006/relationships" id="256" r:id="R469ef8d404704b5d"/>
    <p:sldId xmlns:r="http://schemas.openxmlformats.org/officeDocument/2006/relationships" id="257" r:id="Rec3d1e7387f846f3"/>
    <p:sldId xmlns:r="http://schemas.openxmlformats.org/officeDocument/2006/relationships" id="258" r:id="Rcc2c265cda4a4909"/>
    <p:sldId xmlns:r="http://schemas.openxmlformats.org/officeDocument/2006/relationships" id="259" r:id="Rdc70f9acb94847bb"/>
    <p:sldId xmlns:r="http://schemas.openxmlformats.org/officeDocument/2006/relationships" id="260" r:id="Rae92ff2bfcc54096"/>
    <p:sldId xmlns:r="http://schemas.openxmlformats.org/officeDocument/2006/relationships" id="261" r:id="R9901385672eb4e76"/>
    <p:sldId xmlns:r="http://schemas.openxmlformats.org/officeDocument/2006/relationships" id="262" r:id="Rf8ccb04a025341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73ac11488d4978" /><Relationship Type="http://schemas.openxmlformats.org/officeDocument/2006/relationships/slide" Target="/ppt/slides/slide1.xml" Id="R469ef8d404704b5d" /><Relationship Type="http://schemas.openxmlformats.org/officeDocument/2006/relationships/slide" Target="/ppt/slides/slide2.xml" Id="Rec3d1e7387f846f3" /><Relationship Type="http://schemas.openxmlformats.org/officeDocument/2006/relationships/slide" Target="/ppt/slides/slide3.xml" Id="Rcc2c265cda4a4909" /><Relationship Type="http://schemas.openxmlformats.org/officeDocument/2006/relationships/slide" Target="/ppt/slides/slide4.xml" Id="Rdc70f9acb94847bb" /><Relationship Type="http://schemas.openxmlformats.org/officeDocument/2006/relationships/slide" Target="/ppt/slides/slide5.xml" Id="Rae92ff2bfcc54096" /><Relationship Type="http://schemas.openxmlformats.org/officeDocument/2006/relationships/slide" Target="/ppt/slides/slide6.xml" Id="R9901385672eb4e76" /><Relationship Type="http://schemas.openxmlformats.org/officeDocument/2006/relationships/slide" Target="/ppt/slides/slide7.xml" Id="Rf8ccb04a025341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3bff6cf26a4d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7423176854cb1" /><Relationship Type="http://schemas.openxmlformats.org/officeDocument/2006/relationships/theme" Target="/ppt/slideMasters/theme/theme1.xml" Id="R1d713bbaafc045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d7423176854c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e6a4c445e4e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1c5084b1043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3d498d0a441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82382bd564f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9bf09ca4b43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c38d7ce7f44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7e1f66fce4a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FRITHJOF ANDERSSEN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FRITHJOF ANDERSSEN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FRITHJOF ANDERSSEN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FRITHJOF ANDERSSEN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FRITHJOF ANDERSSEN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FRITHJOF ANDERSSEN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−1 554 297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18 808 133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81 526 110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94 861 626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FRITHJOF ANDERSSEN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ANDERSSEN FRITHJOF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FRITHJOF ANDERSSEN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alle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988 692 700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FRITHJOF ANDERSSEN INVEST AS</a:t>
            </a:r>
          </a:p>
        </p:txBody>
      </p:sp>
    </p:spTree>
  </p:cSld>
  <p:clrMapOvr>
    <a:masterClrMapping xmlns:a="http://schemas.openxmlformats.org/drawingml/2006/main"/>
  </p:clrMapOvr>
</p:sld>
</file>