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f24eada1114e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e453dda9ff4fb4"/>
  </p:sldMasterIdLst>
  <p:sldIdLst>
    <p:sldId xmlns:r="http://schemas.openxmlformats.org/officeDocument/2006/relationships" id="256" r:id="R22210bf693674280"/>
    <p:sldId xmlns:r="http://schemas.openxmlformats.org/officeDocument/2006/relationships" id="257" r:id="Rd3d7e806f9bb49b7"/>
    <p:sldId xmlns:r="http://schemas.openxmlformats.org/officeDocument/2006/relationships" id="258" r:id="R412b185a7c284683"/>
    <p:sldId xmlns:r="http://schemas.openxmlformats.org/officeDocument/2006/relationships" id="259" r:id="Rbbc2ab1efd0d4e8d"/>
    <p:sldId xmlns:r="http://schemas.openxmlformats.org/officeDocument/2006/relationships" id="260" r:id="R10e307c677bf4205"/>
    <p:sldId xmlns:r="http://schemas.openxmlformats.org/officeDocument/2006/relationships" id="261" r:id="R38211a7771774ccb"/>
    <p:sldId xmlns:r="http://schemas.openxmlformats.org/officeDocument/2006/relationships" id="262" r:id="Ra3cd432198e141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e453dda9ff4fb4" /><Relationship Type="http://schemas.openxmlformats.org/officeDocument/2006/relationships/slide" Target="/ppt/slides/slide1.xml" Id="R22210bf693674280" /><Relationship Type="http://schemas.openxmlformats.org/officeDocument/2006/relationships/slide" Target="/ppt/slides/slide2.xml" Id="Rd3d7e806f9bb49b7" /><Relationship Type="http://schemas.openxmlformats.org/officeDocument/2006/relationships/slide" Target="/ppt/slides/slide3.xml" Id="R412b185a7c284683" /><Relationship Type="http://schemas.openxmlformats.org/officeDocument/2006/relationships/slide" Target="/ppt/slides/slide4.xml" Id="Rbbc2ab1efd0d4e8d" /><Relationship Type="http://schemas.openxmlformats.org/officeDocument/2006/relationships/slide" Target="/ppt/slides/slide5.xml" Id="R10e307c677bf4205" /><Relationship Type="http://schemas.openxmlformats.org/officeDocument/2006/relationships/slide" Target="/ppt/slides/slide6.xml" Id="R38211a7771774ccb" /><Relationship Type="http://schemas.openxmlformats.org/officeDocument/2006/relationships/slide" Target="/ppt/slides/slide7.xml" Id="Ra3cd432198e141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b8ece8aeda4e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769d9ef2a54f13" /><Relationship Type="http://schemas.openxmlformats.org/officeDocument/2006/relationships/theme" Target="/ppt/slideMasters/theme/theme1.xml" Id="Rd246885b7fbb4e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769d9ef2a54f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b525273763453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4f0ec1c46340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33533ffbb4a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ee8c6f24b94e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7971fc0bc14a3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ac293f498645d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8b49dc3d0842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HØILAND &amp; TVEIT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HØILAND &amp; TVEIT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HØILAND &amp; TVEIT HOLDING AS ble etablert [år] og holder til i Ålgård.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HØILAND &amp; TVEIT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HØILAND &amp; TVEIT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HØILAND &amp; TVEIT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−39 015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18 838 524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17 914 116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22 584 018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HØILAND &amp; TVEIT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HALVOR TVEIT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CHRISTIAN HØILAND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HØILAND &amp; TVEIT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Industriveien 9A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4331 Ålgård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post@htbetong.no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988 694 126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HØILAND &amp; TVEIT HOLDING AS</a:t>
            </a:r>
          </a:p>
        </p:txBody>
      </p:sp>
    </p:spTree>
  </p:cSld>
  <p:clrMapOvr>
    <a:masterClrMapping xmlns:a="http://schemas.openxmlformats.org/drawingml/2006/main"/>
  </p:clrMapOvr>
</p:sld>
</file>