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d2f86f7b6444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8193dce7f645cb"/>
  </p:sldMasterIdLst>
  <p:sldIdLst>
    <p:sldId xmlns:r="http://schemas.openxmlformats.org/officeDocument/2006/relationships" id="256" r:id="Rab18d15a8f794221"/>
    <p:sldId xmlns:r="http://schemas.openxmlformats.org/officeDocument/2006/relationships" id="257" r:id="R1920ea8163ca40e9"/>
    <p:sldId xmlns:r="http://schemas.openxmlformats.org/officeDocument/2006/relationships" id="258" r:id="R2ebdc67e17d24aeb"/>
    <p:sldId xmlns:r="http://schemas.openxmlformats.org/officeDocument/2006/relationships" id="259" r:id="Re1924cc4c5f94c13"/>
    <p:sldId xmlns:r="http://schemas.openxmlformats.org/officeDocument/2006/relationships" id="260" r:id="R7d5d4d0295f242fb"/>
    <p:sldId xmlns:r="http://schemas.openxmlformats.org/officeDocument/2006/relationships" id="261" r:id="Rf185f3e8c4fa4b0f"/>
    <p:sldId xmlns:r="http://schemas.openxmlformats.org/officeDocument/2006/relationships" id="262" r:id="R78b85bc6618242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193dce7f645cb" /><Relationship Type="http://schemas.openxmlformats.org/officeDocument/2006/relationships/slide" Target="/ppt/slides/slide1.xml" Id="Rab18d15a8f794221" /><Relationship Type="http://schemas.openxmlformats.org/officeDocument/2006/relationships/slide" Target="/ppt/slides/slide2.xml" Id="R1920ea8163ca40e9" /><Relationship Type="http://schemas.openxmlformats.org/officeDocument/2006/relationships/slide" Target="/ppt/slides/slide3.xml" Id="R2ebdc67e17d24aeb" /><Relationship Type="http://schemas.openxmlformats.org/officeDocument/2006/relationships/slide" Target="/ppt/slides/slide4.xml" Id="Re1924cc4c5f94c13" /><Relationship Type="http://schemas.openxmlformats.org/officeDocument/2006/relationships/slide" Target="/ppt/slides/slide5.xml" Id="R7d5d4d0295f242fb" /><Relationship Type="http://schemas.openxmlformats.org/officeDocument/2006/relationships/slide" Target="/ppt/slides/slide6.xml" Id="Rf185f3e8c4fa4b0f" /><Relationship Type="http://schemas.openxmlformats.org/officeDocument/2006/relationships/slide" Target="/ppt/slides/slide7.xml" Id="R78b85bc6618242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d3284a70a47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f986afb6a4800" /><Relationship Type="http://schemas.openxmlformats.org/officeDocument/2006/relationships/theme" Target="/ppt/slideMasters/theme/theme1.xml" Id="R6d389739dfda4a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ff986afb6a48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3d3f39f4b4d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634afba4c40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ede37aa4549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ec2e5c89645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aba3b8ec547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6bb9ab02d40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a07dcb9824c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HAHÅ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HAHÅ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897 631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6 490 439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30 681 857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40 269 965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SKJÆVELAND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Gartnerveien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4374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kim@xina.no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988 694 169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