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2c1f754f60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e09228e3d248fb"/>
  </p:sldMasterIdLst>
  <p:sldIdLst>
    <p:sldId xmlns:r="http://schemas.openxmlformats.org/officeDocument/2006/relationships" id="256" r:id="Rb0c7974101db47e1"/>
    <p:sldId xmlns:r="http://schemas.openxmlformats.org/officeDocument/2006/relationships" id="257" r:id="R35127c8c395e448d"/>
    <p:sldId xmlns:r="http://schemas.openxmlformats.org/officeDocument/2006/relationships" id="258" r:id="Re936514f69b84240"/>
    <p:sldId xmlns:r="http://schemas.openxmlformats.org/officeDocument/2006/relationships" id="259" r:id="R06b76cbd94154930"/>
    <p:sldId xmlns:r="http://schemas.openxmlformats.org/officeDocument/2006/relationships" id="260" r:id="R20e4bc392db04d48"/>
    <p:sldId xmlns:r="http://schemas.openxmlformats.org/officeDocument/2006/relationships" id="261" r:id="Rfee38528a81c4d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e09228e3d248fb" /><Relationship Type="http://schemas.openxmlformats.org/officeDocument/2006/relationships/slide" Target="/ppt/slides/slide1.xml" Id="Rb0c7974101db47e1" /><Relationship Type="http://schemas.openxmlformats.org/officeDocument/2006/relationships/slide" Target="/ppt/slides/slide2.xml" Id="R35127c8c395e448d" /><Relationship Type="http://schemas.openxmlformats.org/officeDocument/2006/relationships/slide" Target="/ppt/slides/slide3.xml" Id="Re936514f69b84240" /><Relationship Type="http://schemas.openxmlformats.org/officeDocument/2006/relationships/slide" Target="/ppt/slides/slide4.xml" Id="R06b76cbd94154930" /><Relationship Type="http://schemas.openxmlformats.org/officeDocument/2006/relationships/slide" Target="/ppt/slides/slide5.xml" Id="R20e4bc392db04d48" /><Relationship Type="http://schemas.openxmlformats.org/officeDocument/2006/relationships/slide" Target="/ppt/slides/slide6.xml" Id="Rfee38528a81c4d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2fecffd3d4f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849f8ad6745fa" /><Relationship Type="http://schemas.openxmlformats.org/officeDocument/2006/relationships/theme" Target="/ppt/slideMasters/theme/theme1.xml" Id="R5a571d5e1a2947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d849f8ad6745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f96842c4a4a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449ca678d42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faf1f52004b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8124d375147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1caa4154b4e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ae208206646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IDEN ELIN MERETE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JOHANNESSEN NILS EMIL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988 694 193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 EIENDOM AS</a:t>
            </a:r>
          </a:p>
        </p:txBody>
      </p:sp>
    </p:spTree>
  </p:cSld>
  <p:clrMapOvr>
    <a:masterClrMapping xmlns:a="http://schemas.openxmlformats.org/drawingml/2006/main"/>
  </p:clrMapOvr>
</p:sld>
</file>