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4db7816dc149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ed4fb8a8094e48"/>
  </p:sldMasterIdLst>
  <p:sldIdLst>
    <p:sldId xmlns:r="http://schemas.openxmlformats.org/officeDocument/2006/relationships" id="256" r:id="Rccaa33fd3db84ff1"/>
    <p:sldId xmlns:r="http://schemas.openxmlformats.org/officeDocument/2006/relationships" id="257" r:id="R1fd27edb6a9a4496"/>
    <p:sldId xmlns:r="http://schemas.openxmlformats.org/officeDocument/2006/relationships" id="258" r:id="R46be03b130384d91"/>
    <p:sldId xmlns:r="http://schemas.openxmlformats.org/officeDocument/2006/relationships" id="259" r:id="Rd8a27367db1a4381"/>
    <p:sldId xmlns:r="http://schemas.openxmlformats.org/officeDocument/2006/relationships" id="260" r:id="R87a25485997042c4"/>
    <p:sldId xmlns:r="http://schemas.openxmlformats.org/officeDocument/2006/relationships" id="261" r:id="Racb8e4aad68649c6"/>
    <p:sldId xmlns:r="http://schemas.openxmlformats.org/officeDocument/2006/relationships" id="262" r:id="Reb825c987db347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d4fb8a8094e48" /><Relationship Type="http://schemas.openxmlformats.org/officeDocument/2006/relationships/slide" Target="/ppt/slides/slide1.xml" Id="Rccaa33fd3db84ff1" /><Relationship Type="http://schemas.openxmlformats.org/officeDocument/2006/relationships/slide" Target="/ppt/slides/slide2.xml" Id="R1fd27edb6a9a4496" /><Relationship Type="http://schemas.openxmlformats.org/officeDocument/2006/relationships/slide" Target="/ppt/slides/slide3.xml" Id="R46be03b130384d91" /><Relationship Type="http://schemas.openxmlformats.org/officeDocument/2006/relationships/slide" Target="/ppt/slides/slide4.xml" Id="Rd8a27367db1a4381" /><Relationship Type="http://schemas.openxmlformats.org/officeDocument/2006/relationships/slide" Target="/ppt/slides/slide5.xml" Id="R87a25485997042c4" /><Relationship Type="http://schemas.openxmlformats.org/officeDocument/2006/relationships/slide" Target="/ppt/slides/slide6.xml" Id="Racb8e4aad68649c6" /><Relationship Type="http://schemas.openxmlformats.org/officeDocument/2006/relationships/slide" Target="/ppt/slides/slide7.xml" Id="Reb825c987db347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07ec165ecd4b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3e06a26554867" /><Relationship Type="http://schemas.openxmlformats.org/officeDocument/2006/relationships/theme" Target="/ppt/slideMasters/theme/theme1.xml" Id="Rca5bf0c3374e42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e3e06a265548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8aa7837c74b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8d8678bcb42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b522f3c564b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ad163c1f542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04a9dd55c48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d3993b91f47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a7b1a75aa49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JRG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JRG BYGG AS ble etablert [år] og holder til i Nærbø.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2 089 724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449 479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941 190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GRAVDAL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Kviræget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4365 Nærbø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46 44 05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jonas@jrg-bygg.no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www.jrg-bygg.no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988 694 266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JRG BYGG AS</a:t>
            </a:r>
          </a:p>
        </p:txBody>
      </p:sp>
    </p:spTree>
  </p:cSld>
  <p:clrMapOvr>
    <a:masterClrMapping xmlns:a="http://schemas.openxmlformats.org/drawingml/2006/main"/>
  </p:clrMapOvr>
</p:sld>
</file>