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f05d70b3148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2df41823640f4"/>
  </p:sldMasterIdLst>
  <p:sldIdLst>
    <p:sldId xmlns:r="http://schemas.openxmlformats.org/officeDocument/2006/relationships" id="256" r:id="R7e96d3448cd54a1b"/>
    <p:sldId xmlns:r="http://schemas.openxmlformats.org/officeDocument/2006/relationships" id="257" r:id="R80d5811241c34adc"/>
    <p:sldId xmlns:r="http://schemas.openxmlformats.org/officeDocument/2006/relationships" id="258" r:id="Rfb84de937a4f43dd"/>
    <p:sldId xmlns:r="http://schemas.openxmlformats.org/officeDocument/2006/relationships" id="259" r:id="Rb8727c5988244333"/>
    <p:sldId xmlns:r="http://schemas.openxmlformats.org/officeDocument/2006/relationships" id="260" r:id="R56b5d7f579014369"/>
    <p:sldId xmlns:r="http://schemas.openxmlformats.org/officeDocument/2006/relationships" id="261" r:id="R25870a9572d9413e"/>
    <p:sldId xmlns:r="http://schemas.openxmlformats.org/officeDocument/2006/relationships" id="262" r:id="R64ee020751e5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2df41823640f4" /><Relationship Type="http://schemas.openxmlformats.org/officeDocument/2006/relationships/slide" Target="/ppt/slides/slide1.xml" Id="R7e96d3448cd54a1b" /><Relationship Type="http://schemas.openxmlformats.org/officeDocument/2006/relationships/slide" Target="/ppt/slides/slide2.xml" Id="R80d5811241c34adc" /><Relationship Type="http://schemas.openxmlformats.org/officeDocument/2006/relationships/slide" Target="/ppt/slides/slide3.xml" Id="Rfb84de937a4f43dd" /><Relationship Type="http://schemas.openxmlformats.org/officeDocument/2006/relationships/slide" Target="/ppt/slides/slide4.xml" Id="Rb8727c5988244333" /><Relationship Type="http://schemas.openxmlformats.org/officeDocument/2006/relationships/slide" Target="/ppt/slides/slide5.xml" Id="R56b5d7f579014369" /><Relationship Type="http://schemas.openxmlformats.org/officeDocument/2006/relationships/slide" Target="/ppt/slides/slide6.xml" Id="R25870a9572d9413e" /><Relationship Type="http://schemas.openxmlformats.org/officeDocument/2006/relationships/slide" Target="/ppt/slides/slide7.xml" Id="R64ee020751e5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884e05f28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9688c91984313" /><Relationship Type="http://schemas.openxmlformats.org/officeDocument/2006/relationships/theme" Target="/ppt/slideMasters/theme/theme1.xml" Id="Rb2ce4656fd4d4d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69688c9198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0dd640dbc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459a48549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d58658829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415a50a24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0f88b6f06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8da15c5b840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bbd2888e9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 BOLIGSERVICE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BOLIGSERVICE AS ble etablert [år] og holder til i Skage I Namdalen.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470 260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121 629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2 977 098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3 167 053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 jord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7860 Skage I Namdalen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988 702 366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BOLIGSERVICE AS</a:t>
            </a:r>
          </a:p>
        </p:txBody>
      </p:sp>
    </p:spTree>
  </p:cSld>
  <p:clrMapOvr>
    <a:masterClrMapping xmlns:a="http://schemas.openxmlformats.org/drawingml/2006/main"/>
  </p:clrMapOvr>
</p:sld>
</file>