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b1fc133bb5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e1c4e333244fe"/>
  </p:sldMasterIdLst>
  <p:sldIdLst>
    <p:sldId xmlns:r="http://schemas.openxmlformats.org/officeDocument/2006/relationships" id="256" r:id="R8985d33b3942426f"/>
    <p:sldId xmlns:r="http://schemas.openxmlformats.org/officeDocument/2006/relationships" id="257" r:id="R3e031a7c73c743e7"/>
    <p:sldId xmlns:r="http://schemas.openxmlformats.org/officeDocument/2006/relationships" id="258" r:id="R3faff91f55714263"/>
    <p:sldId xmlns:r="http://schemas.openxmlformats.org/officeDocument/2006/relationships" id="259" r:id="Rb6efa6ae85394e86"/>
    <p:sldId xmlns:r="http://schemas.openxmlformats.org/officeDocument/2006/relationships" id="260" r:id="Rbebd9f0f87ff492e"/>
    <p:sldId xmlns:r="http://schemas.openxmlformats.org/officeDocument/2006/relationships" id="261" r:id="Rc9794b924cb64ea1"/>
    <p:sldId xmlns:r="http://schemas.openxmlformats.org/officeDocument/2006/relationships" id="262" r:id="R1b9bbd3267d7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e1c4e333244fe" /><Relationship Type="http://schemas.openxmlformats.org/officeDocument/2006/relationships/slide" Target="/ppt/slides/slide1.xml" Id="R8985d33b3942426f" /><Relationship Type="http://schemas.openxmlformats.org/officeDocument/2006/relationships/slide" Target="/ppt/slides/slide2.xml" Id="R3e031a7c73c743e7" /><Relationship Type="http://schemas.openxmlformats.org/officeDocument/2006/relationships/slide" Target="/ppt/slides/slide3.xml" Id="R3faff91f55714263" /><Relationship Type="http://schemas.openxmlformats.org/officeDocument/2006/relationships/slide" Target="/ppt/slides/slide4.xml" Id="Rb6efa6ae85394e86" /><Relationship Type="http://schemas.openxmlformats.org/officeDocument/2006/relationships/slide" Target="/ppt/slides/slide5.xml" Id="Rbebd9f0f87ff492e" /><Relationship Type="http://schemas.openxmlformats.org/officeDocument/2006/relationships/slide" Target="/ppt/slides/slide6.xml" Id="Rc9794b924cb64ea1" /><Relationship Type="http://schemas.openxmlformats.org/officeDocument/2006/relationships/slide" Target="/ppt/slides/slide7.xml" Id="R1b9bbd3267d7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f00dec591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d4ef673f0406f" /><Relationship Type="http://schemas.openxmlformats.org/officeDocument/2006/relationships/theme" Target="/ppt/slideMasters/theme/theme1.xml" Id="R7e080e760fa4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d4ef673f040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90e52a8c4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e278b46f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9f104070e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5498a952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d2a9faec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b1582b1c9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3731766dd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TJØRHOM SIRI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TJØRHOM SVEN EGIL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