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6ac48961b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7230ebc3e46e6"/>
  </p:sldMasterIdLst>
  <p:sldIdLst>
    <p:sldId xmlns:r="http://schemas.openxmlformats.org/officeDocument/2006/relationships" id="256" r:id="R0855556f526149ed"/>
    <p:sldId xmlns:r="http://schemas.openxmlformats.org/officeDocument/2006/relationships" id="257" r:id="R14e602980daa4303"/>
    <p:sldId xmlns:r="http://schemas.openxmlformats.org/officeDocument/2006/relationships" id="258" r:id="Rbaac010206e04179"/>
    <p:sldId xmlns:r="http://schemas.openxmlformats.org/officeDocument/2006/relationships" id="259" r:id="Rf66d230845ff4e9e"/>
    <p:sldId xmlns:r="http://schemas.openxmlformats.org/officeDocument/2006/relationships" id="260" r:id="Rdbdc8c8dc9564072"/>
    <p:sldId xmlns:r="http://schemas.openxmlformats.org/officeDocument/2006/relationships" id="261" r:id="R4f25ab0b5f944d9d"/>
    <p:sldId xmlns:r="http://schemas.openxmlformats.org/officeDocument/2006/relationships" id="262" r:id="R158e00415c2b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7230ebc3e46e6" /><Relationship Type="http://schemas.openxmlformats.org/officeDocument/2006/relationships/slide" Target="/ppt/slides/slide1.xml" Id="R0855556f526149ed" /><Relationship Type="http://schemas.openxmlformats.org/officeDocument/2006/relationships/slide" Target="/ppt/slides/slide2.xml" Id="R14e602980daa4303" /><Relationship Type="http://schemas.openxmlformats.org/officeDocument/2006/relationships/slide" Target="/ppt/slides/slide3.xml" Id="Rbaac010206e04179" /><Relationship Type="http://schemas.openxmlformats.org/officeDocument/2006/relationships/slide" Target="/ppt/slides/slide4.xml" Id="Rf66d230845ff4e9e" /><Relationship Type="http://schemas.openxmlformats.org/officeDocument/2006/relationships/slide" Target="/ppt/slides/slide5.xml" Id="Rdbdc8c8dc9564072" /><Relationship Type="http://schemas.openxmlformats.org/officeDocument/2006/relationships/slide" Target="/ppt/slides/slide6.xml" Id="R4f25ab0b5f944d9d" /><Relationship Type="http://schemas.openxmlformats.org/officeDocument/2006/relationships/slide" Target="/ppt/slides/slide7.xml" Id="R158e00415c2b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36fd15b7c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2ff9bb87454a" /><Relationship Type="http://schemas.openxmlformats.org/officeDocument/2006/relationships/theme" Target="/ppt/slideMasters/theme/theme1.xml" Id="R5df11c670171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b2ff9bb87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21a926ea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379f76997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5d5d58ce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cd0ca6d1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b746ffc0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545ec1745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d01f6024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8 968 328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64 745 935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64 787 846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LENE HERADSTVEIT LANGELAND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HANSEN HERADSTVEIT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Straumesvingen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