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c729fa5e044f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2e29d04aa4cec"/>
  </p:sldMasterIdLst>
  <p:sldIdLst>
    <p:sldId xmlns:r="http://schemas.openxmlformats.org/officeDocument/2006/relationships" id="256" r:id="R9b4b635e04234889"/>
    <p:sldId xmlns:r="http://schemas.openxmlformats.org/officeDocument/2006/relationships" id="257" r:id="Rf08bf4f0063942f4"/>
    <p:sldId xmlns:r="http://schemas.openxmlformats.org/officeDocument/2006/relationships" id="258" r:id="R9e4aa11726c343da"/>
    <p:sldId xmlns:r="http://schemas.openxmlformats.org/officeDocument/2006/relationships" id="259" r:id="R6e196652de2b487c"/>
    <p:sldId xmlns:r="http://schemas.openxmlformats.org/officeDocument/2006/relationships" id="260" r:id="Rc90f5d2ff0d34987"/>
    <p:sldId xmlns:r="http://schemas.openxmlformats.org/officeDocument/2006/relationships" id="261" r:id="R8df147a7b5384ee4"/>
    <p:sldId xmlns:r="http://schemas.openxmlformats.org/officeDocument/2006/relationships" id="262" r:id="Rf7c68a7136c5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2e29d04aa4cec" /><Relationship Type="http://schemas.openxmlformats.org/officeDocument/2006/relationships/slide" Target="/ppt/slides/slide1.xml" Id="R9b4b635e04234889" /><Relationship Type="http://schemas.openxmlformats.org/officeDocument/2006/relationships/slide" Target="/ppt/slides/slide2.xml" Id="Rf08bf4f0063942f4" /><Relationship Type="http://schemas.openxmlformats.org/officeDocument/2006/relationships/slide" Target="/ppt/slides/slide3.xml" Id="R9e4aa11726c343da" /><Relationship Type="http://schemas.openxmlformats.org/officeDocument/2006/relationships/slide" Target="/ppt/slides/slide4.xml" Id="R6e196652de2b487c" /><Relationship Type="http://schemas.openxmlformats.org/officeDocument/2006/relationships/slide" Target="/ppt/slides/slide5.xml" Id="Rc90f5d2ff0d34987" /><Relationship Type="http://schemas.openxmlformats.org/officeDocument/2006/relationships/slide" Target="/ppt/slides/slide6.xml" Id="R8df147a7b5384ee4" /><Relationship Type="http://schemas.openxmlformats.org/officeDocument/2006/relationships/slide" Target="/ppt/slides/slide7.xml" Id="Rf7c68a7136c5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4cbecb26049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d49940b334c55" /><Relationship Type="http://schemas.openxmlformats.org/officeDocument/2006/relationships/theme" Target="/ppt/slideMasters/theme/theme1.xml" Id="Rf275c58d4e33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d49940b334c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e9954af1a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369a4dd7e41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307d88ed4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4d6d0be2944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8c4d930d2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7c2ca1dc043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bb808371a4b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LINDVARD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LINDVARD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LINDVARD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LINDVARD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LINDVARD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LINDVARD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15 929 804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112 420 651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119 316 775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LINDVARD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CHRISTINA LINDVARD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LINDVARD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Glassverkveien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988 711 837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LINDVARD INVEST AS</a:t>
            </a:r>
          </a:p>
        </p:txBody>
      </p:sp>
    </p:spTree>
  </p:cSld>
  <p:clrMapOvr>
    <a:masterClrMapping xmlns:a="http://schemas.openxmlformats.org/drawingml/2006/main"/>
  </p:clrMapOvr>
</p:sld>
</file>