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cf9ac5fdc24c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226c70a02b4adc"/>
  </p:sldMasterIdLst>
  <p:sldIdLst>
    <p:sldId xmlns:r="http://schemas.openxmlformats.org/officeDocument/2006/relationships" id="256" r:id="Rffcf1df6a7ce4ac7"/>
    <p:sldId xmlns:r="http://schemas.openxmlformats.org/officeDocument/2006/relationships" id="257" r:id="R5e0b7f2b04b44011"/>
    <p:sldId xmlns:r="http://schemas.openxmlformats.org/officeDocument/2006/relationships" id="258" r:id="R5595de0aa7a74f4d"/>
    <p:sldId xmlns:r="http://schemas.openxmlformats.org/officeDocument/2006/relationships" id="259" r:id="R58509d27d556466a"/>
    <p:sldId xmlns:r="http://schemas.openxmlformats.org/officeDocument/2006/relationships" id="260" r:id="R705c0badadba4262"/>
    <p:sldId xmlns:r="http://schemas.openxmlformats.org/officeDocument/2006/relationships" id="261" r:id="R7b771903d986449f"/>
    <p:sldId xmlns:r="http://schemas.openxmlformats.org/officeDocument/2006/relationships" id="262" r:id="R41bfdc56b02f4c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226c70a02b4adc" /><Relationship Type="http://schemas.openxmlformats.org/officeDocument/2006/relationships/slide" Target="/ppt/slides/slide1.xml" Id="Rffcf1df6a7ce4ac7" /><Relationship Type="http://schemas.openxmlformats.org/officeDocument/2006/relationships/slide" Target="/ppt/slides/slide2.xml" Id="R5e0b7f2b04b44011" /><Relationship Type="http://schemas.openxmlformats.org/officeDocument/2006/relationships/slide" Target="/ppt/slides/slide3.xml" Id="R5595de0aa7a74f4d" /><Relationship Type="http://schemas.openxmlformats.org/officeDocument/2006/relationships/slide" Target="/ppt/slides/slide4.xml" Id="R58509d27d556466a" /><Relationship Type="http://schemas.openxmlformats.org/officeDocument/2006/relationships/slide" Target="/ppt/slides/slide5.xml" Id="R705c0badadba4262" /><Relationship Type="http://schemas.openxmlformats.org/officeDocument/2006/relationships/slide" Target="/ppt/slides/slide6.xml" Id="R7b771903d986449f" /><Relationship Type="http://schemas.openxmlformats.org/officeDocument/2006/relationships/slide" Target="/ppt/slides/slide7.xml" Id="R41bfdc56b02f4c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b03c5a628b42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0f82d49af4040" /><Relationship Type="http://schemas.openxmlformats.org/officeDocument/2006/relationships/theme" Target="/ppt/slideMasters/theme/theme1.xml" Id="R365e3eff7d0441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e0f82d49af40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a5b96149542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a0d39d0c647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3c30857d540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435f6a9874c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3a10cf3d444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dba68162946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b0e0b9e314c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GRENLAND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GRENLAND FINANS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14 384 418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93 502 764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94 579 039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 SVEIN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Langerødvegen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988 724 432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