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2c7cd4915044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46bd844e404834"/>
  </p:sldMasterIdLst>
  <p:sldIdLst>
    <p:sldId xmlns:r="http://schemas.openxmlformats.org/officeDocument/2006/relationships" id="256" r:id="R709efa4517a3446c"/>
    <p:sldId xmlns:r="http://schemas.openxmlformats.org/officeDocument/2006/relationships" id="257" r:id="Rcd17d83e1631492c"/>
    <p:sldId xmlns:r="http://schemas.openxmlformats.org/officeDocument/2006/relationships" id="258" r:id="R3d2307422af546f1"/>
    <p:sldId xmlns:r="http://schemas.openxmlformats.org/officeDocument/2006/relationships" id="259" r:id="R1deb8a97e1ca4ed0"/>
    <p:sldId xmlns:r="http://schemas.openxmlformats.org/officeDocument/2006/relationships" id="260" r:id="R33ee155814754c40"/>
    <p:sldId xmlns:r="http://schemas.openxmlformats.org/officeDocument/2006/relationships" id="261" r:id="Rc10b6677615447f9"/>
    <p:sldId xmlns:r="http://schemas.openxmlformats.org/officeDocument/2006/relationships" id="262" r:id="Rf25cc2954d9b44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6bd844e404834" /><Relationship Type="http://schemas.openxmlformats.org/officeDocument/2006/relationships/slide" Target="/ppt/slides/slide1.xml" Id="R709efa4517a3446c" /><Relationship Type="http://schemas.openxmlformats.org/officeDocument/2006/relationships/slide" Target="/ppt/slides/slide2.xml" Id="Rcd17d83e1631492c" /><Relationship Type="http://schemas.openxmlformats.org/officeDocument/2006/relationships/slide" Target="/ppt/slides/slide3.xml" Id="R3d2307422af546f1" /><Relationship Type="http://schemas.openxmlformats.org/officeDocument/2006/relationships/slide" Target="/ppt/slides/slide4.xml" Id="R1deb8a97e1ca4ed0" /><Relationship Type="http://schemas.openxmlformats.org/officeDocument/2006/relationships/slide" Target="/ppt/slides/slide5.xml" Id="R33ee155814754c40" /><Relationship Type="http://schemas.openxmlformats.org/officeDocument/2006/relationships/slide" Target="/ppt/slides/slide6.xml" Id="Rc10b6677615447f9" /><Relationship Type="http://schemas.openxmlformats.org/officeDocument/2006/relationships/slide" Target="/ppt/slides/slide7.xml" Id="Rf25cc2954d9b44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c34352f06a48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0b68a217346e3" /><Relationship Type="http://schemas.openxmlformats.org/officeDocument/2006/relationships/theme" Target="/ppt/slideMasters/theme/theme1.xml" Id="R8a092612b8af41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a0b68a217346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91139b7e246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f3c9618b24e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0a85aa09749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4af28f4be4e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b6037cbd74e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9353d661d4c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5e48f6a7241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ADVISOR REVISJON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ADVISOR REVISJON &amp; REGNSKAP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7 225 572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470 766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4 712 211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6 337 119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JUVIK ANN-MARI MIRKOVIC  –  91,0 %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EKREN AMELIA MIRKOVIC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EKREN KATARINA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5251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post@advisorrevisjon.no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www.advisorrevisjon.no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988 727 571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