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e63bf18c0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cf771dc7f41df"/>
  </p:sldMasterIdLst>
  <p:sldIdLst>
    <p:sldId xmlns:r="http://schemas.openxmlformats.org/officeDocument/2006/relationships" id="256" r:id="R72d1cb379a5945fb"/>
    <p:sldId xmlns:r="http://schemas.openxmlformats.org/officeDocument/2006/relationships" id="257" r:id="Rcbd5fc07658749f8"/>
    <p:sldId xmlns:r="http://schemas.openxmlformats.org/officeDocument/2006/relationships" id="258" r:id="R9a04dfcb20584a98"/>
    <p:sldId xmlns:r="http://schemas.openxmlformats.org/officeDocument/2006/relationships" id="259" r:id="R3adff4627991457a"/>
    <p:sldId xmlns:r="http://schemas.openxmlformats.org/officeDocument/2006/relationships" id="260" r:id="R26042ff38c8143b6"/>
    <p:sldId xmlns:r="http://schemas.openxmlformats.org/officeDocument/2006/relationships" id="261" r:id="R76a64881d3be4887"/>
    <p:sldId xmlns:r="http://schemas.openxmlformats.org/officeDocument/2006/relationships" id="262" r:id="R45a777540afa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cf771dc7f41df" /><Relationship Type="http://schemas.openxmlformats.org/officeDocument/2006/relationships/slide" Target="/ppt/slides/slide1.xml" Id="R72d1cb379a5945fb" /><Relationship Type="http://schemas.openxmlformats.org/officeDocument/2006/relationships/slide" Target="/ppt/slides/slide2.xml" Id="Rcbd5fc07658749f8" /><Relationship Type="http://schemas.openxmlformats.org/officeDocument/2006/relationships/slide" Target="/ppt/slides/slide3.xml" Id="R9a04dfcb20584a98" /><Relationship Type="http://schemas.openxmlformats.org/officeDocument/2006/relationships/slide" Target="/ppt/slides/slide4.xml" Id="R3adff4627991457a" /><Relationship Type="http://schemas.openxmlformats.org/officeDocument/2006/relationships/slide" Target="/ppt/slides/slide5.xml" Id="R26042ff38c8143b6" /><Relationship Type="http://schemas.openxmlformats.org/officeDocument/2006/relationships/slide" Target="/ppt/slides/slide6.xml" Id="R76a64881d3be4887" /><Relationship Type="http://schemas.openxmlformats.org/officeDocument/2006/relationships/slide" Target="/ppt/slides/slide7.xml" Id="R45a777540afa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a3d0c774f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f1bc454c453e" /><Relationship Type="http://schemas.openxmlformats.org/officeDocument/2006/relationships/theme" Target="/ppt/slideMasters/theme/theme1.xml" Id="R702345ed29a0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bf1bc454c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a012a4c34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8637bb09f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97628d2c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b9153017f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b5cc61cec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be618db62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e8b04c6d4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 EIENDOM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15 474 301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17 324 937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AMRAN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MORITSGARD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HÅKON RANVIK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HÅKON RANVIK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edvard@bakerieteiendom.no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988 731 048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RANVIK EIENDOM AS</a:t>
            </a:r>
          </a:p>
        </p:txBody>
      </p:sp>
    </p:spTree>
  </p:cSld>
  <p:clrMapOvr>
    <a:masterClrMapping xmlns:a="http://schemas.openxmlformats.org/drawingml/2006/main"/>
  </p:clrMapOvr>
</p:sld>
</file>