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e692afb1624f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386d0c53be4d38"/>
  </p:sldMasterIdLst>
  <p:sldIdLst>
    <p:sldId xmlns:r="http://schemas.openxmlformats.org/officeDocument/2006/relationships" id="256" r:id="Rc14e91c020d746f9"/>
    <p:sldId xmlns:r="http://schemas.openxmlformats.org/officeDocument/2006/relationships" id="257" r:id="Rea73c5ef88ff4faa"/>
    <p:sldId xmlns:r="http://schemas.openxmlformats.org/officeDocument/2006/relationships" id="258" r:id="Raf2ea87034744687"/>
    <p:sldId xmlns:r="http://schemas.openxmlformats.org/officeDocument/2006/relationships" id="259" r:id="R2b2cfc6f73994546"/>
    <p:sldId xmlns:r="http://schemas.openxmlformats.org/officeDocument/2006/relationships" id="260" r:id="R2b46ce0c84ca4bbb"/>
    <p:sldId xmlns:r="http://schemas.openxmlformats.org/officeDocument/2006/relationships" id="261" r:id="Rae754f235f4748b5"/>
    <p:sldId xmlns:r="http://schemas.openxmlformats.org/officeDocument/2006/relationships" id="262" r:id="Rd9eb976651de4f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86d0c53be4d38" /><Relationship Type="http://schemas.openxmlformats.org/officeDocument/2006/relationships/slide" Target="/ppt/slides/slide1.xml" Id="Rc14e91c020d746f9" /><Relationship Type="http://schemas.openxmlformats.org/officeDocument/2006/relationships/slide" Target="/ppt/slides/slide2.xml" Id="Rea73c5ef88ff4faa" /><Relationship Type="http://schemas.openxmlformats.org/officeDocument/2006/relationships/slide" Target="/ppt/slides/slide3.xml" Id="Raf2ea87034744687" /><Relationship Type="http://schemas.openxmlformats.org/officeDocument/2006/relationships/slide" Target="/ppt/slides/slide4.xml" Id="R2b2cfc6f73994546" /><Relationship Type="http://schemas.openxmlformats.org/officeDocument/2006/relationships/slide" Target="/ppt/slides/slide5.xml" Id="R2b46ce0c84ca4bbb" /><Relationship Type="http://schemas.openxmlformats.org/officeDocument/2006/relationships/slide" Target="/ppt/slides/slide6.xml" Id="Rae754f235f4748b5" /><Relationship Type="http://schemas.openxmlformats.org/officeDocument/2006/relationships/slide" Target="/ppt/slides/slide7.xml" Id="Rd9eb976651de4f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34a33056949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4cf3876074be1" /><Relationship Type="http://schemas.openxmlformats.org/officeDocument/2006/relationships/theme" Target="/ppt/slideMasters/theme/theme1.xml" Id="R22da50ba5f364a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34cf3876074b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398f6c43143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80e23ee824e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bf38f46b441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f42eb9c4a40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bba6ee49c4a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f30222b6342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930140ea24b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OLAVS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29 180 148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135 135 090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202 199 149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egil.bue@tsgruppen.no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988 739 928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OLAVS HOLDING AS</a:t>
            </a:r>
          </a:p>
        </p:txBody>
      </p:sp>
    </p:spTree>
  </p:cSld>
  <p:clrMapOvr>
    <a:masterClrMapping xmlns:a="http://schemas.openxmlformats.org/drawingml/2006/main"/>
  </p:clrMapOvr>
</p:sld>
</file>