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563868f98244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b3f24c503a4dbb"/>
  </p:sldMasterIdLst>
  <p:sldIdLst>
    <p:sldId xmlns:r="http://schemas.openxmlformats.org/officeDocument/2006/relationships" id="256" r:id="R5c8470369f194b15"/>
    <p:sldId xmlns:r="http://schemas.openxmlformats.org/officeDocument/2006/relationships" id="257" r:id="R7cab53303b854040"/>
    <p:sldId xmlns:r="http://schemas.openxmlformats.org/officeDocument/2006/relationships" id="258" r:id="R0e99eccaafc142b2"/>
    <p:sldId xmlns:r="http://schemas.openxmlformats.org/officeDocument/2006/relationships" id="259" r:id="Rf90e56a82d9d4273"/>
    <p:sldId xmlns:r="http://schemas.openxmlformats.org/officeDocument/2006/relationships" id="260" r:id="Rafd174cfb1b34085"/>
    <p:sldId xmlns:r="http://schemas.openxmlformats.org/officeDocument/2006/relationships" id="261" r:id="R1079d195320546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b3f24c503a4dbb" /><Relationship Type="http://schemas.openxmlformats.org/officeDocument/2006/relationships/slide" Target="/ppt/slides/slide1.xml" Id="R5c8470369f194b15" /><Relationship Type="http://schemas.openxmlformats.org/officeDocument/2006/relationships/slide" Target="/ppt/slides/slide2.xml" Id="R7cab53303b854040" /><Relationship Type="http://schemas.openxmlformats.org/officeDocument/2006/relationships/slide" Target="/ppt/slides/slide3.xml" Id="R0e99eccaafc142b2" /><Relationship Type="http://schemas.openxmlformats.org/officeDocument/2006/relationships/slide" Target="/ppt/slides/slide4.xml" Id="Rf90e56a82d9d4273" /><Relationship Type="http://schemas.openxmlformats.org/officeDocument/2006/relationships/slide" Target="/ppt/slides/slide5.xml" Id="Rafd174cfb1b34085" /><Relationship Type="http://schemas.openxmlformats.org/officeDocument/2006/relationships/slide" Target="/ppt/slides/slide6.xml" Id="R1079d195320546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2ab38ea9b742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ea4fcb3e04d39" /><Relationship Type="http://schemas.openxmlformats.org/officeDocument/2006/relationships/theme" Target="/ppt/slideMasters/theme/theme1.xml" Id="Rff787e79597e4b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6ea4fcb3e04d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0991afab84c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c4f0ecb8741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c835915474a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5a13634344c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9e19b760b42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a759990164f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Sandnesvegen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4051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988 742 686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FORVALTNING AS</a:t>
            </a:r>
          </a:p>
        </p:txBody>
      </p:sp>
    </p:spTree>
  </p:cSld>
  <p:clrMapOvr>
    <a:masterClrMapping xmlns:a="http://schemas.openxmlformats.org/drawingml/2006/main"/>
  </p:clrMapOvr>
</p:sld>
</file>