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8003fd308841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87630c78044080"/>
  </p:sldMasterIdLst>
  <p:sldIdLst>
    <p:sldId xmlns:r="http://schemas.openxmlformats.org/officeDocument/2006/relationships" id="256" r:id="R2656d0b07d194964"/>
    <p:sldId xmlns:r="http://schemas.openxmlformats.org/officeDocument/2006/relationships" id="257" r:id="Rf9992d7b789d4573"/>
    <p:sldId xmlns:r="http://schemas.openxmlformats.org/officeDocument/2006/relationships" id="258" r:id="Rdc1bbaeffa54446c"/>
    <p:sldId xmlns:r="http://schemas.openxmlformats.org/officeDocument/2006/relationships" id="259" r:id="R79996c4691df4185"/>
    <p:sldId xmlns:r="http://schemas.openxmlformats.org/officeDocument/2006/relationships" id="260" r:id="Rdb516e64f80d420f"/>
    <p:sldId xmlns:r="http://schemas.openxmlformats.org/officeDocument/2006/relationships" id="261" r:id="R1c5db55645eb498f"/>
    <p:sldId xmlns:r="http://schemas.openxmlformats.org/officeDocument/2006/relationships" id="262" r:id="R012a2f8e7f8947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7630c78044080" /><Relationship Type="http://schemas.openxmlformats.org/officeDocument/2006/relationships/slide" Target="/ppt/slides/slide1.xml" Id="R2656d0b07d194964" /><Relationship Type="http://schemas.openxmlformats.org/officeDocument/2006/relationships/slide" Target="/ppt/slides/slide2.xml" Id="Rf9992d7b789d4573" /><Relationship Type="http://schemas.openxmlformats.org/officeDocument/2006/relationships/slide" Target="/ppt/slides/slide3.xml" Id="Rdc1bbaeffa54446c" /><Relationship Type="http://schemas.openxmlformats.org/officeDocument/2006/relationships/slide" Target="/ppt/slides/slide4.xml" Id="R79996c4691df4185" /><Relationship Type="http://schemas.openxmlformats.org/officeDocument/2006/relationships/slide" Target="/ppt/slides/slide5.xml" Id="Rdb516e64f80d420f" /><Relationship Type="http://schemas.openxmlformats.org/officeDocument/2006/relationships/slide" Target="/ppt/slides/slide6.xml" Id="R1c5db55645eb498f" /><Relationship Type="http://schemas.openxmlformats.org/officeDocument/2006/relationships/slide" Target="/ppt/slides/slide7.xml" Id="R012a2f8e7f8947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4c66ea60244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a015d1ee948ed" /><Relationship Type="http://schemas.openxmlformats.org/officeDocument/2006/relationships/theme" Target="/ppt/slideMasters/theme/theme1.xml" Id="R986403e3ec7940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ba015d1ee948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02fa4e82d43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e863406b144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57d153b6d43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518eddfe644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94f07288e41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4e096579847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247a6bb6e48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20 003 730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107 341 705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196 001 546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TOMMY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988 742 686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