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ab36837f2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ea99d91d04e28"/>
  </p:sldMasterIdLst>
  <p:sldIdLst>
    <p:sldId xmlns:r="http://schemas.openxmlformats.org/officeDocument/2006/relationships" id="256" r:id="Rc46e71e7e63b4cd3"/>
    <p:sldId xmlns:r="http://schemas.openxmlformats.org/officeDocument/2006/relationships" id="257" r:id="R5f87a98283c347e8"/>
    <p:sldId xmlns:r="http://schemas.openxmlformats.org/officeDocument/2006/relationships" id="258" r:id="Reca8ef42d8044f73"/>
    <p:sldId xmlns:r="http://schemas.openxmlformats.org/officeDocument/2006/relationships" id="259" r:id="R3be820cb40b64fa6"/>
    <p:sldId xmlns:r="http://schemas.openxmlformats.org/officeDocument/2006/relationships" id="260" r:id="R2df5d4b624c5400e"/>
    <p:sldId xmlns:r="http://schemas.openxmlformats.org/officeDocument/2006/relationships" id="261" r:id="Ra31ba07d983446eb"/>
    <p:sldId xmlns:r="http://schemas.openxmlformats.org/officeDocument/2006/relationships" id="262" r:id="R45d827902e23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ea99d91d04e28" /><Relationship Type="http://schemas.openxmlformats.org/officeDocument/2006/relationships/slide" Target="/ppt/slides/slide1.xml" Id="Rc46e71e7e63b4cd3" /><Relationship Type="http://schemas.openxmlformats.org/officeDocument/2006/relationships/slide" Target="/ppt/slides/slide2.xml" Id="R5f87a98283c347e8" /><Relationship Type="http://schemas.openxmlformats.org/officeDocument/2006/relationships/slide" Target="/ppt/slides/slide3.xml" Id="Reca8ef42d8044f73" /><Relationship Type="http://schemas.openxmlformats.org/officeDocument/2006/relationships/slide" Target="/ppt/slides/slide4.xml" Id="R3be820cb40b64fa6" /><Relationship Type="http://schemas.openxmlformats.org/officeDocument/2006/relationships/slide" Target="/ppt/slides/slide5.xml" Id="R2df5d4b624c5400e" /><Relationship Type="http://schemas.openxmlformats.org/officeDocument/2006/relationships/slide" Target="/ppt/slides/slide6.xml" Id="Ra31ba07d983446eb" /><Relationship Type="http://schemas.openxmlformats.org/officeDocument/2006/relationships/slide" Target="/ppt/slides/slide7.xml" Id="R45d827902e23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bfde9ce50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4f6563542436a" /><Relationship Type="http://schemas.openxmlformats.org/officeDocument/2006/relationships/theme" Target="/ppt/slideMasters/theme/theme1.xml" Id="Rb5c1b1db97bf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4f6563542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498255cfd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9d3b83bd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c3c25da8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ab774586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a80176a7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5f87d6aa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d773ec5b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