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faf4007a647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19baa060f64c7e"/>
  </p:sldMasterIdLst>
  <p:sldIdLst>
    <p:sldId xmlns:r="http://schemas.openxmlformats.org/officeDocument/2006/relationships" id="256" r:id="R71d2edd6d14b4432"/>
    <p:sldId xmlns:r="http://schemas.openxmlformats.org/officeDocument/2006/relationships" id="257" r:id="R42ab143b51f34d92"/>
    <p:sldId xmlns:r="http://schemas.openxmlformats.org/officeDocument/2006/relationships" id="258" r:id="Re499ec9523e84f5f"/>
    <p:sldId xmlns:r="http://schemas.openxmlformats.org/officeDocument/2006/relationships" id="259" r:id="R60f9d25cdc8d4ca8"/>
    <p:sldId xmlns:r="http://schemas.openxmlformats.org/officeDocument/2006/relationships" id="260" r:id="R60de40509c834bba"/>
    <p:sldId xmlns:r="http://schemas.openxmlformats.org/officeDocument/2006/relationships" id="261" r:id="R6f170adbce4d4311"/>
    <p:sldId xmlns:r="http://schemas.openxmlformats.org/officeDocument/2006/relationships" id="262" r:id="R57b5ba83814946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9baa060f64c7e" /><Relationship Type="http://schemas.openxmlformats.org/officeDocument/2006/relationships/slide" Target="/ppt/slides/slide1.xml" Id="R71d2edd6d14b4432" /><Relationship Type="http://schemas.openxmlformats.org/officeDocument/2006/relationships/slide" Target="/ppt/slides/slide2.xml" Id="R42ab143b51f34d92" /><Relationship Type="http://schemas.openxmlformats.org/officeDocument/2006/relationships/slide" Target="/ppt/slides/slide3.xml" Id="Re499ec9523e84f5f" /><Relationship Type="http://schemas.openxmlformats.org/officeDocument/2006/relationships/slide" Target="/ppt/slides/slide4.xml" Id="R60f9d25cdc8d4ca8" /><Relationship Type="http://schemas.openxmlformats.org/officeDocument/2006/relationships/slide" Target="/ppt/slides/slide5.xml" Id="R60de40509c834bba" /><Relationship Type="http://schemas.openxmlformats.org/officeDocument/2006/relationships/slide" Target="/ppt/slides/slide6.xml" Id="R6f170adbce4d4311" /><Relationship Type="http://schemas.openxmlformats.org/officeDocument/2006/relationships/slide" Target="/ppt/slides/slide7.xml" Id="R57b5ba83814946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bc183ea9646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d89abca9a48de" /><Relationship Type="http://schemas.openxmlformats.org/officeDocument/2006/relationships/theme" Target="/ppt/slideMasters/theme/theme1.xml" Id="R3eb5380a73aa4c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ad89abca9a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9b615768c4d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ed8642fd448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6d38331334f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67b351f00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ccb571f9d4b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2e07d3ef144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67541d93748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PERSONLIG TRENING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PERSONLIG TRENING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PERSONLIG TRENING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PERSONLIG TRENING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PERSONLIG TRENING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PERSONLIG TRENING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1 397 318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−676 384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−803 491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PERSONLIG TRENING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CARLIN SIRI BERGLIE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PERSONLIG TRENING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siri@aktivpt.no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www.aktivpt.no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988 751 898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PERSONLIG TRENING AS</a:t>
            </a:r>
          </a:p>
        </p:txBody>
      </p:sp>
    </p:spTree>
  </p:cSld>
  <p:clrMapOvr>
    <a:masterClrMapping xmlns:a="http://schemas.openxmlformats.org/drawingml/2006/main"/>
  </p:clrMapOvr>
</p:sld>
</file>