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2275e503f47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48359e784406a"/>
  </p:sldMasterIdLst>
  <p:sldIdLst>
    <p:sldId xmlns:r="http://schemas.openxmlformats.org/officeDocument/2006/relationships" id="256" r:id="Rb5124337dee9419f"/>
    <p:sldId xmlns:r="http://schemas.openxmlformats.org/officeDocument/2006/relationships" id="257" r:id="Rf0de54351bc54369"/>
    <p:sldId xmlns:r="http://schemas.openxmlformats.org/officeDocument/2006/relationships" id="258" r:id="Rb8d82a1f011f41fc"/>
    <p:sldId xmlns:r="http://schemas.openxmlformats.org/officeDocument/2006/relationships" id="259" r:id="Rc523e4d666c3416e"/>
    <p:sldId xmlns:r="http://schemas.openxmlformats.org/officeDocument/2006/relationships" id="260" r:id="R6fb48d4c99e844b0"/>
    <p:sldId xmlns:r="http://schemas.openxmlformats.org/officeDocument/2006/relationships" id="261" r:id="Rbc5975707c8e43ac"/>
    <p:sldId xmlns:r="http://schemas.openxmlformats.org/officeDocument/2006/relationships" id="262" r:id="Rbfafd2460b1f45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48359e784406a" /><Relationship Type="http://schemas.openxmlformats.org/officeDocument/2006/relationships/slide" Target="/ppt/slides/slide1.xml" Id="Rb5124337dee9419f" /><Relationship Type="http://schemas.openxmlformats.org/officeDocument/2006/relationships/slide" Target="/ppt/slides/slide2.xml" Id="Rf0de54351bc54369" /><Relationship Type="http://schemas.openxmlformats.org/officeDocument/2006/relationships/slide" Target="/ppt/slides/slide3.xml" Id="Rb8d82a1f011f41fc" /><Relationship Type="http://schemas.openxmlformats.org/officeDocument/2006/relationships/slide" Target="/ppt/slides/slide4.xml" Id="Rc523e4d666c3416e" /><Relationship Type="http://schemas.openxmlformats.org/officeDocument/2006/relationships/slide" Target="/ppt/slides/slide5.xml" Id="R6fb48d4c99e844b0" /><Relationship Type="http://schemas.openxmlformats.org/officeDocument/2006/relationships/slide" Target="/ppt/slides/slide6.xml" Id="Rbc5975707c8e43ac" /><Relationship Type="http://schemas.openxmlformats.org/officeDocument/2006/relationships/slide" Target="/ppt/slides/slide7.xml" Id="Rbfafd2460b1f45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64fd5c5e8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d8d208d034c86" /><Relationship Type="http://schemas.openxmlformats.org/officeDocument/2006/relationships/theme" Target="/ppt/slideMasters/theme/theme1.xml" Id="R2b53ca075c1f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fd8d208d034c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4b22d98e941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878f4033d40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a0ce04e2a4e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5af6a87a645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b42bbd7d6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fcd7704f642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9faf49d55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JORAD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7 110 598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65 419 399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65 553 408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JOHANNE NILSEN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IVAR IVERSEN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NILSEN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AGERSBORG IVERSEN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NILSEN GRINAKER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 AGERSBORG IVERSEN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Stillaugs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