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0b381abd9b4f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df9e8e7859401e"/>
  </p:sldMasterIdLst>
  <p:sldIdLst>
    <p:sldId xmlns:r="http://schemas.openxmlformats.org/officeDocument/2006/relationships" id="256" r:id="R818eddc487e54d61"/>
    <p:sldId xmlns:r="http://schemas.openxmlformats.org/officeDocument/2006/relationships" id="257" r:id="R01221d3a7f904745"/>
    <p:sldId xmlns:r="http://schemas.openxmlformats.org/officeDocument/2006/relationships" id="258" r:id="R3439221e0f814c89"/>
    <p:sldId xmlns:r="http://schemas.openxmlformats.org/officeDocument/2006/relationships" id="259" r:id="R8fcd44ddb9914d17"/>
    <p:sldId xmlns:r="http://schemas.openxmlformats.org/officeDocument/2006/relationships" id="260" r:id="R2ccdfd7b9f274451"/>
    <p:sldId xmlns:r="http://schemas.openxmlformats.org/officeDocument/2006/relationships" id="261" r:id="Rba4cf4ebd8584de4"/>
    <p:sldId xmlns:r="http://schemas.openxmlformats.org/officeDocument/2006/relationships" id="262" r:id="R79837b4d70a241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f9e8e7859401e" /><Relationship Type="http://schemas.openxmlformats.org/officeDocument/2006/relationships/slide" Target="/ppt/slides/slide1.xml" Id="R818eddc487e54d61" /><Relationship Type="http://schemas.openxmlformats.org/officeDocument/2006/relationships/slide" Target="/ppt/slides/slide2.xml" Id="R01221d3a7f904745" /><Relationship Type="http://schemas.openxmlformats.org/officeDocument/2006/relationships/slide" Target="/ppt/slides/slide3.xml" Id="R3439221e0f814c89" /><Relationship Type="http://schemas.openxmlformats.org/officeDocument/2006/relationships/slide" Target="/ppt/slides/slide4.xml" Id="R8fcd44ddb9914d17" /><Relationship Type="http://schemas.openxmlformats.org/officeDocument/2006/relationships/slide" Target="/ppt/slides/slide5.xml" Id="R2ccdfd7b9f274451" /><Relationship Type="http://schemas.openxmlformats.org/officeDocument/2006/relationships/slide" Target="/ppt/slides/slide6.xml" Id="Rba4cf4ebd8584de4" /><Relationship Type="http://schemas.openxmlformats.org/officeDocument/2006/relationships/slide" Target="/ppt/slides/slide7.xml" Id="R79837b4d70a241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fc31f4a2941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e59a043274df4" /><Relationship Type="http://schemas.openxmlformats.org/officeDocument/2006/relationships/theme" Target="/ppt/slideMasters/theme/theme1.xml" Id="R9d32427b395243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7e59a043274d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3aff23a09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12853816749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e3d256b8347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7499a388f4c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9ccf3499f46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fee9842bb40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051d073ea41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BERA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−7 417 229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119 350 440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1 581 329 949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1 880 946 042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ROAR SANGOLT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SANGOLT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MERETHE SANGOLT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HEIDI SANGOLT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Skrubbenesvegen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29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988 753 130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