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b8b8258cb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8bffdff2a479b"/>
  </p:sldMasterIdLst>
  <p:sldIdLst>
    <p:sldId xmlns:r="http://schemas.openxmlformats.org/officeDocument/2006/relationships" id="256" r:id="Rb68d636f0d9c4c7e"/>
    <p:sldId xmlns:r="http://schemas.openxmlformats.org/officeDocument/2006/relationships" id="257" r:id="Rcd63e8f16cb947dd"/>
    <p:sldId xmlns:r="http://schemas.openxmlformats.org/officeDocument/2006/relationships" id="258" r:id="R83e63ddd3bd044c6"/>
    <p:sldId xmlns:r="http://schemas.openxmlformats.org/officeDocument/2006/relationships" id="259" r:id="R2250ac0f574d426f"/>
    <p:sldId xmlns:r="http://schemas.openxmlformats.org/officeDocument/2006/relationships" id="260" r:id="R70d441521655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8bffdff2a479b" /><Relationship Type="http://schemas.openxmlformats.org/officeDocument/2006/relationships/slide" Target="/ppt/slides/slide1.xml" Id="Rb68d636f0d9c4c7e" /><Relationship Type="http://schemas.openxmlformats.org/officeDocument/2006/relationships/slide" Target="/ppt/slides/slide2.xml" Id="Rcd63e8f16cb947dd" /><Relationship Type="http://schemas.openxmlformats.org/officeDocument/2006/relationships/slide" Target="/ppt/slides/slide3.xml" Id="R83e63ddd3bd044c6" /><Relationship Type="http://schemas.openxmlformats.org/officeDocument/2006/relationships/slide" Target="/ppt/slides/slide4.xml" Id="R2250ac0f574d426f" /><Relationship Type="http://schemas.openxmlformats.org/officeDocument/2006/relationships/slide" Target="/ppt/slides/slide5.xml" Id="R70d441521655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c25d4f699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e0aebc4a466f" /><Relationship Type="http://schemas.openxmlformats.org/officeDocument/2006/relationships/theme" Target="/ppt/slideMasters/theme/theme1.xml" Id="Rb162dd037d0447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ce0aebc4a46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92238ee294b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b9c79e618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025f0e9e34c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fff7445fc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39d9bc201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VASSVERENA VANN OG AVLØPSLAG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VASSVERENA VANN OG AVLØPSLAG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VASSVERENA VANN OG AVLØPSLAG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VASSVERENA VANN OG AVLØPSLAG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VASSVERENA VANN OG AVLØPSLAG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VASSVERENA VANN OG AVLØPSLAG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988 754 757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VASSVERENA VANN OG AVLØPSLAG</a:t>
            </a:r>
          </a:p>
        </p:txBody>
      </p:sp>
    </p:spTree>
  </p:cSld>
  <p:clrMapOvr>
    <a:masterClrMapping xmlns:a="http://schemas.openxmlformats.org/drawingml/2006/main"/>
  </p:clrMapOvr>
</p:sld>
</file>