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d0d54e583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5dbed6f694b4d"/>
  </p:sldMasterIdLst>
  <p:sldIdLst>
    <p:sldId xmlns:r="http://schemas.openxmlformats.org/officeDocument/2006/relationships" id="256" r:id="Rf7eea1d848e24398"/>
    <p:sldId xmlns:r="http://schemas.openxmlformats.org/officeDocument/2006/relationships" id="257" r:id="R94eae91578224df0"/>
    <p:sldId xmlns:r="http://schemas.openxmlformats.org/officeDocument/2006/relationships" id="258" r:id="Rb10702bc18724e31"/>
    <p:sldId xmlns:r="http://schemas.openxmlformats.org/officeDocument/2006/relationships" id="259" r:id="Rc01e8fed63624542"/>
    <p:sldId xmlns:r="http://schemas.openxmlformats.org/officeDocument/2006/relationships" id="260" r:id="Rdfd0b43c87df4e00"/>
    <p:sldId xmlns:r="http://schemas.openxmlformats.org/officeDocument/2006/relationships" id="261" r:id="R7f4c2d4a614346f6"/>
    <p:sldId xmlns:r="http://schemas.openxmlformats.org/officeDocument/2006/relationships" id="262" r:id="R494d13a4a010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5dbed6f694b4d" /><Relationship Type="http://schemas.openxmlformats.org/officeDocument/2006/relationships/slide" Target="/ppt/slides/slide1.xml" Id="Rf7eea1d848e24398" /><Relationship Type="http://schemas.openxmlformats.org/officeDocument/2006/relationships/slide" Target="/ppt/slides/slide2.xml" Id="R94eae91578224df0" /><Relationship Type="http://schemas.openxmlformats.org/officeDocument/2006/relationships/slide" Target="/ppt/slides/slide3.xml" Id="Rb10702bc18724e31" /><Relationship Type="http://schemas.openxmlformats.org/officeDocument/2006/relationships/slide" Target="/ppt/slides/slide4.xml" Id="Rc01e8fed63624542" /><Relationship Type="http://schemas.openxmlformats.org/officeDocument/2006/relationships/slide" Target="/ppt/slides/slide5.xml" Id="Rdfd0b43c87df4e00" /><Relationship Type="http://schemas.openxmlformats.org/officeDocument/2006/relationships/slide" Target="/ppt/slides/slide6.xml" Id="R7f4c2d4a614346f6" /><Relationship Type="http://schemas.openxmlformats.org/officeDocument/2006/relationships/slide" Target="/ppt/slides/slide7.xml" Id="R494d13a4a010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64e677ccc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d139fe17c404c" /><Relationship Type="http://schemas.openxmlformats.org/officeDocument/2006/relationships/theme" Target="/ppt/slideMasters/theme/theme1.xml" Id="R13e0696f9ab9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d139fe17c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fa9a31c24b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729b86224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36c7d23a5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fe0c23922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b54b20416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c10063db2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10dd2028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JAN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