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039ac69694a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d56bf0eb194a48"/>
  </p:sldMasterIdLst>
  <p:sldIdLst>
    <p:sldId xmlns:r="http://schemas.openxmlformats.org/officeDocument/2006/relationships" id="256" r:id="R5843376b825b49f0"/>
    <p:sldId xmlns:r="http://schemas.openxmlformats.org/officeDocument/2006/relationships" id="257" r:id="Rba3191f6f0bb49c6"/>
    <p:sldId xmlns:r="http://schemas.openxmlformats.org/officeDocument/2006/relationships" id="258" r:id="R3765e243234f4c91"/>
    <p:sldId xmlns:r="http://schemas.openxmlformats.org/officeDocument/2006/relationships" id="259" r:id="R79386448fad043f4"/>
    <p:sldId xmlns:r="http://schemas.openxmlformats.org/officeDocument/2006/relationships" id="260" r:id="R680737ebf4ef4dca"/>
    <p:sldId xmlns:r="http://schemas.openxmlformats.org/officeDocument/2006/relationships" id="261" r:id="Rb5ed79feb291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56bf0eb194a48" /><Relationship Type="http://schemas.openxmlformats.org/officeDocument/2006/relationships/slide" Target="/ppt/slides/slide1.xml" Id="R5843376b825b49f0" /><Relationship Type="http://schemas.openxmlformats.org/officeDocument/2006/relationships/slide" Target="/ppt/slides/slide2.xml" Id="Rba3191f6f0bb49c6" /><Relationship Type="http://schemas.openxmlformats.org/officeDocument/2006/relationships/slide" Target="/ppt/slides/slide3.xml" Id="R3765e243234f4c91" /><Relationship Type="http://schemas.openxmlformats.org/officeDocument/2006/relationships/slide" Target="/ppt/slides/slide4.xml" Id="R79386448fad043f4" /><Relationship Type="http://schemas.openxmlformats.org/officeDocument/2006/relationships/slide" Target="/ppt/slides/slide5.xml" Id="R680737ebf4ef4dca" /><Relationship Type="http://schemas.openxmlformats.org/officeDocument/2006/relationships/slide" Target="/ppt/slides/slide6.xml" Id="Rb5ed79feb291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066975dd8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0c32732464b54" /><Relationship Type="http://schemas.openxmlformats.org/officeDocument/2006/relationships/theme" Target="/ppt/slideMasters/theme/theme1.xml" Id="Re024a03479694c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20c3273246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d995905ab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69028f1da45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d13afbd3b49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b85a50b864b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8915bcc4f48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ae051b9fa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NOREMOEN EIENDOMSELSKAP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NOREMOEN EIENDOMSELSKAP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57 035 393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56 362 239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57 193 157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133 785 274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400 852 318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988 775 533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