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0fe773954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4c544b1e14730"/>
  </p:sldMasterIdLst>
  <p:sldIdLst>
    <p:sldId xmlns:r="http://schemas.openxmlformats.org/officeDocument/2006/relationships" id="256" r:id="R7b81bd00e2664f1e"/>
    <p:sldId xmlns:r="http://schemas.openxmlformats.org/officeDocument/2006/relationships" id="257" r:id="R5b7b0c39fd9a45e1"/>
    <p:sldId xmlns:r="http://schemas.openxmlformats.org/officeDocument/2006/relationships" id="258" r:id="R4be2bcbd41ff4d63"/>
    <p:sldId xmlns:r="http://schemas.openxmlformats.org/officeDocument/2006/relationships" id="259" r:id="R3d6f6013a6b34e1c"/>
    <p:sldId xmlns:r="http://schemas.openxmlformats.org/officeDocument/2006/relationships" id="260" r:id="R6162b1ad4ead41e6"/>
    <p:sldId xmlns:r="http://schemas.openxmlformats.org/officeDocument/2006/relationships" id="261" r:id="R398657ccd5824866"/>
    <p:sldId xmlns:r="http://schemas.openxmlformats.org/officeDocument/2006/relationships" id="262" r:id="R8c22cae8eec9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4c544b1e14730" /><Relationship Type="http://schemas.openxmlformats.org/officeDocument/2006/relationships/slide" Target="/ppt/slides/slide1.xml" Id="R7b81bd00e2664f1e" /><Relationship Type="http://schemas.openxmlformats.org/officeDocument/2006/relationships/slide" Target="/ppt/slides/slide2.xml" Id="R5b7b0c39fd9a45e1" /><Relationship Type="http://schemas.openxmlformats.org/officeDocument/2006/relationships/slide" Target="/ppt/slides/slide3.xml" Id="R4be2bcbd41ff4d63" /><Relationship Type="http://schemas.openxmlformats.org/officeDocument/2006/relationships/slide" Target="/ppt/slides/slide4.xml" Id="R3d6f6013a6b34e1c" /><Relationship Type="http://schemas.openxmlformats.org/officeDocument/2006/relationships/slide" Target="/ppt/slides/slide5.xml" Id="R6162b1ad4ead41e6" /><Relationship Type="http://schemas.openxmlformats.org/officeDocument/2006/relationships/slide" Target="/ppt/slides/slide6.xml" Id="R398657ccd5824866" /><Relationship Type="http://schemas.openxmlformats.org/officeDocument/2006/relationships/slide" Target="/ppt/slides/slide7.xml" Id="R8c22cae8eec9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531229ce5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d1ebbe22b4b82" /><Relationship Type="http://schemas.openxmlformats.org/officeDocument/2006/relationships/theme" Target="/ppt/slideMasters/theme/theme1.xml" Id="R473a52a3ec73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d1ebbe22b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4dc863b5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b1fe09c0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d4fd5b59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35f00ec3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d97aa7a5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046e18f9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41efc92d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