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3bb8aa1f3241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bfb7e1545446ba"/>
  </p:sldMasterIdLst>
  <p:sldIdLst>
    <p:sldId xmlns:r="http://schemas.openxmlformats.org/officeDocument/2006/relationships" id="256" r:id="Rc3b865bf36284ac0"/>
    <p:sldId xmlns:r="http://schemas.openxmlformats.org/officeDocument/2006/relationships" id="257" r:id="R747aff62479249a5"/>
    <p:sldId xmlns:r="http://schemas.openxmlformats.org/officeDocument/2006/relationships" id="258" r:id="R373714e9aa254a79"/>
    <p:sldId xmlns:r="http://schemas.openxmlformats.org/officeDocument/2006/relationships" id="259" r:id="R0d3ab594de03437b"/>
    <p:sldId xmlns:r="http://schemas.openxmlformats.org/officeDocument/2006/relationships" id="260" r:id="Ra763de98ee8b4fbb"/>
    <p:sldId xmlns:r="http://schemas.openxmlformats.org/officeDocument/2006/relationships" id="261" r:id="R38855b4dec694e99"/>
    <p:sldId xmlns:r="http://schemas.openxmlformats.org/officeDocument/2006/relationships" id="262" r:id="R4090a22602294c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bfb7e1545446ba" /><Relationship Type="http://schemas.openxmlformats.org/officeDocument/2006/relationships/slide" Target="/ppt/slides/slide1.xml" Id="Rc3b865bf36284ac0" /><Relationship Type="http://schemas.openxmlformats.org/officeDocument/2006/relationships/slide" Target="/ppt/slides/slide2.xml" Id="R747aff62479249a5" /><Relationship Type="http://schemas.openxmlformats.org/officeDocument/2006/relationships/slide" Target="/ppt/slides/slide3.xml" Id="R373714e9aa254a79" /><Relationship Type="http://schemas.openxmlformats.org/officeDocument/2006/relationships/slide" Target="/ppt/slides/slide4.xml" Id="R0d3ab594de03437b" /><Relationship Type="http://schemas.openxmlformats.org/officeDocument/2006/relationships/slide" Target="/ppt/slides/slide5.xml" Id="Ra763de98ee8b4fbb" /><Relationship Type="http://schemas.openxmlformats.org/officeDocument/2006/relationships/slide" Target="/ppt/slides/slide6.xml" Id="R38855b4dec694e99" /><Relationship Type="http://schemas.openxmlformats.org/officeDocument/2006/relationships/slide" Target="/ppt/slides/slide7.xml" Id="R4090a22602294c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3b7e00c74e4b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b2126e34147c3" /><Relationship Type="http://schemas.openxmlformats.org/officeDocument/2006/relationships/theme" Target="/ppt/slideMasters/theme/theme1.xml" Id="R3631c015ece749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9b2126e34147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0c41ccdb146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ba0138cdc49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a0d39284b44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e55e9dc3e4b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fd4695d264e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4012a4f7246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d797963604d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MOKSIM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MOKSIM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7 169 713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210 549 828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214 772 261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SIMONE MØKSTER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KAJSA MØKSTER SJUVE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83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988 777 617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