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82cbd0e7e14e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3fd9bccd694081"/>
  </p:sldMasterIdLst>
  <p:sldIdLst>
    <p:sldId xmlns:r="http://schemas.openxmlformats.org/officeDocument/2006/relationships" id="256" r:id="R6cd105ce52d74e2e"/>
    <p:sldId xmlns:r="http://schemas.openxmlformats.org/officeDocument/2006/relationships" id="257" r:id="R944b03523f2649df"/>
    <p:sldId xmlns:r="http://schemas.openxmlformats.org/officeDocument/2006/relationships" id="258" r:id="R0ec18f1ef4004792"/>
    <p:sldId xmlns:r="http://schemas.openxmlformats.org/officeDocument/2006/relationships" id="259" r:id="Rc7db7c8777114c35"/>
    <p:sldId xmlns:r="http://schemas.openxmlformats.org/officeDocument/2006/relationships" id="260" r:id="Rca489e9d035344ad"/>
    <p:sldId xmlns:r="http://schemas.openxmlformats.org/officeDocument/2006/relationships" id="261" r:id="R9b5da26e350b44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fd9bccd694081" /><Relationship Type="http://schemas.openxmlformats.org/officeDocument/2006/relationships/slide" Target="/ppt/slides/slide1.xml" Id="R6cd105ce52d74e2e" /><Relationship Type="http://schemas.openxmlformats.org/officeDocument/2006/relationships/slide" Target="/ppt/slides/slide2.xml" Id="R944b03523f2649df" /><Relationship Type="http://schemas.openxmlformats.org/officeDocument/2006/relationships/slide" Target="/ppt/slides/slide3.xml" Id="R0ec18f1ef4004792" /><Relationship Type="http://schemas.openxmlformats.org/officeDocument/2006/relationships/slide" Target="/ppt/slides/slide4.xml" Id="Rc7db7c8777114c35" /><Relationship Type="http://schemas.openxmlformats.org/officeDocument/2006/relationships/slide" Target="/ppt/slides/slide5.xml" Id="Rca489e9d035344ad" /><Relationship Type="http://schemas.openxmlformats.org/officeDocument/2006/relationships/slide" Target="/ppt/slides/slide6.xml" Id="R9b5da26e350b44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1866355fb841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5ff86136c40a9" /><Relationship Type="http://schemas.openxmlformats.org/officeDocument/2006/relationships/theme" Target="/ppt/slideMasters/theme/theme1.xml" Id="R6982adaa0a4a4e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75ff86136c40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bb318925b45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a7c4f144848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98b8d28dc4f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69e9eb60b41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342c72adc4f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7d72a6ed94d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LOMMEDALEN BYGG OG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LOMMEDALEN BYGG OG RØRLEGGERBEDRIFT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FREDRIK GJERSØE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GJERSØE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LOMMEDALEN BYGG OG RØRLEGGERBEDRIFT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13 75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post@lboe.no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www.lboe.no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988 781 908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