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0307bcdb7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05661d42d4915"/>
  </p:sldMasterIdLst>
  <p:sldIdLst>
    <p:sldId xmlns:r="http://schemas.openxmlformats.org/officeDocument/2006/relationships" id="256" r:id="Rb77516fa04784065"/>
    <p:sldId xmlns:r="http://schemas.openxmlformats.org/officeDocument/2006/relationships" id="257" r:id="R6884114fa22f4bad"/>
    <p:sldId xmlns:r="http://schemas.openxmlformats.org/officeDocument/2006/relationships" id="258" r:id="R94ea6c29d03845ce"/>
    <p:sldId xmlns:r="http://schemas.openxmlformats.org/officeDocument/2006/relationships" id="259" r:id="R686e080551154fad"/>
    <p:sldId xmlns:r="http://schemas.openxmlformats.org/officeDocument/2006/relationships" id="260" r:id="R391eb03ff77843b5"/>
    <p:sldId xmlns:r="http://schemas.openxmlformats.org/officeDocument/2006/relationships" id="261" r:id="R3b7b1d903cf643f9"/>
    <p:sldId xmlns:r="http://schemas.openxmlformats.org/officeDocument/2006/relationships" id="262" r:id="R3cc92a5bf636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05661d42d4915" /><Relationship Type="http://schemas.openxmlformats.org/officeDocument/2006/relationships/slide" Target="/ppt/slides/slide1.xml" Id="Rb77516fa04784065" /><Relationship Type="http://schemas.openxmlformats.org/officeDocument/2006/relationships/slide" Target="/ppt/slides/slide2.xml" Id="R6884114fa22f4bad" /><Relationship Type="http://schemas.openxmlformats.org/officeDocument/2006/relationships/slide" Target="/ppt/slides/slide3.xml" Id="R94ea6c29d03845ce" /><Relationship Type="http://schemas.openxmlformats.org/officeDocument/2006/relationships/slide" Target="/ppt/slides/slide4.xml" Id="R686e080551154fad" /><Relationship Type="http://schemas.openxmlformats.org/officeDocument/2006/relationships/slide" Target="/ppt/slides/slide5.xml" Id="R391eb03ff77843b5" /><Relationship Type="http://schemas.openxmlformats.org/officeDocument/2006/relationships/slide" Target="/ppt/slides/slide6.xml" Id="R3b7b1d903cf643f9" /><Relationship Type="http://schemas.openxmlformats.org/officeDocument/2006/relationships/slide" Target="/ppt/slides/slide7.xml" Id="R3cc92a5bf636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fc2c63e8b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7aa55bc845b1" /><Relationship Type="http://schemas.openxmlformats.org/officeDocument/2006/relationships/theme" Target="/ppt/slideMasters/theme/theme1.xml" Id="R1547540a2c4d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27aa55bc8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8e0e0af4b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895654830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dcbdf7bc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45053c3d8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7f6d4d879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6bc723ae6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0d103cfe0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