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bf291c6f2b4c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99baa222984a60"/>
  </p:sldMasterIdLst>
  <p:sldIdLst>
    <p:sldId xmlns:r="http://schemas.openxmlformats.org/officeDocument/2006/relationships" id="256" r:id="Rbc608d8e103541d3"/>
    <p:sldId xmlns:r="http://schemas.openxmlformats.org/officeDocument/2006/relationships" id="257" r:id="R5931c97216c8408e"/>
    <p:sldId xmlns:r="http://schemas.openxmlformats.org/officeDocument/2006/relationships" id="258" r:id="R7d5a44f0df634b48"/>
    <p:sldId xmlns:r="http://schemas.openxmlformats.org/officeDocument/2006/relationships" id="259" r:id="R16ca7d3351764ab8"/>
    <p:sldId xmlns:r="http://schemas.openxmlformats.org/officeDocument/2006/relationships" id="260" r:id="Re6c7d00f84204216"/>
    <p:sldId xmlns:r="http://schemas.openxmlformats.org/officeDocument/2006/relationships" id="261" r:id="R959a804a5e634422"/>
    <p:sldId xmlns:r="http://schemas.openxmlformats.org/officeDocument/2006/relationships" id="262" r:id="R8c065404940845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99baa222984a60" /><Relationship Type="http://schemas.openxmlformats.org/officeDocument/2006/relationships/slide" Target="/ppt/slides/slide1.xml" Id="Rbc608d8e103541d3" /><Relationship Type="http://schemas.openxmlformats.org/officeDocument/2006/relationships/slide" Target="/ppt/slides/slide2.xml" Id="R5931c97216c8408e" /><Relationship Type="http://schemas.openxmlformats.org/officeDocument/2006/relationships/slide" Target="/ppt/slides/slide3.xml" Id="R7d5a44f0df634b48" /><Relationship Type="http://schemas.openxmlformats.org/officeDocument/2006/relationships/slide" Target="/ppt/slides/slide4.xml" Id="R16ca7d3351764ab8" /><Relationship Type="http://schemas.openxmlformats.org/officeDocument/2006/relationships/slide" Target="/ppt/slides/slide5.xml" Id="Re6c7d00f84204216" /><Relationship Type="http://schemas.openxmlformats.org/officeDocument/2006/relationships/slide" Target="/ppt/slides/slide6.xml" Id="R959a804a5e634422" /><Relationship Type="http://schemas.openxmlformats.org/officeDocument/2006/relationships/slide" Target="/ppt/slides/slide7.xml" Id="R8c065404940845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fc4999038f4e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72a6a85954afa" /><Relationship Type="http://schemas.openxmlformats.org/officeDocument/2006/relationships/theme" Target="/ppt/slideMasters/theme/theme1.xml" Id="Ra6cbca94ec524f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772a6a85954a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cb0b59a6d44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e7605c3ae4f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33d8681de45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c541c192d43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22d18524e4d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0276e279040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9956e5b7a49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KALVEHAGEN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KALVEHAGEN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2 055 554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−520 591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6 271 411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10 156 189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16 971 207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NYBØ ANDERS ENDRE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Abacus Økonomitjenester AS, David Blids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988 788 163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