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1c8da359eb42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71ffd74749480d"/>
  </p:sldMasterIdLst>
  <p:sldIdLst>
    <p:sldId xmlns:r="http://schemas.openxmlformats.org/officeDocument/2006/relationships" id="256" r:id="Rcc73f1dcbab94d8e"/>
    <p:sldId xmlns:r="http://schemas.openxmlformats.org/officeDocument/2006/relationships" id="257" r:id="Rdeb3b562549c460e"/>
    <p:sldId xmlns:r="http://schemas.openxmlformats.org/officeDocument/2006/relationships" id="258" r:id="R0bd70cc5868348e3"/>
    <p:sldId xmlns:r="http://schemas.openxmlformats.org/officeDocument/2006/relationships" id="259" r:id="R7176e92199cd4acf"/>
    <p:sldId xmlns:r="http://schemas.openxmlformats.org/officeDocument/2006/relationships" id="260" r:id="Raad2a9218b1f41c2"/>
    <p:sldId xmlns:r="http://schemas.openxmlformats.org/officeDocument/2006/relationships" id="261" r:id="R75b7b1385e56474a"/>
    <p:sldId xmlns:r="http://schemas.openxmlformats.org/officeDocument/2006/relationships" id="262" r:id="Rc0397a8e1dad4d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71ffd74749480d" /><Relationship Type="http://schemas.openxmlformats.org/officeDocument/2006/relationships/slide" Target="/ppt/slides/slide1.xml" Id="Rcc73f1dcbab94d8e" /><Relationship Type="http://schemas.openxmlformats.org/officeDocument/2006/relationships/slide" Target="/ppt/slides/slide2.xml" Id="Rdeb3b562549c460e" /><Relationship Type="http://schemas.openxmlformats.org/officeDocument/2006/relationships/slide" Target="/ppt/slides/slide3.xml" Id="R0bd70cc5868348e3" /><Relationship Type="http://schemas.openxmlformats.org/officeDocument/2006/relationships/slide" Target="/ppt/slides/slide4.xml" Id="R7176e92199cd4acf" /><Relationship Type="http://schemas.openxmlformats.org/officeDocument/2006/relationships/slide" Target="/ppt/slides/slide5.xml" Id="Raad2a9218b1f41c2" /><Relationship Type="http://schemas.openxmlformats.org/officeDocument/2006/relationships/slide" Target="/ppt/slides/slide6.xml" Id="R75b7b1385e56474a" /><Relationship Type="http://schemas.openxmlformats.org/officeDocument/2006/relationships/slide" Target="/ppt/slides/slide7.xml" Id="Rc0397a8e1dad4d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1ee1fd461f4d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0ea8fe9f2439b" /><Relationship Type="http://schemas.openxmlformats.org/officeDocument/2006/relationships/theme" Target="/ppt/slideMasters/theme/theme1.xml" Id="Reb5d6288be704d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80ea8fe9f243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f369eed2d48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edc2c39d64b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6be24956c41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d7fb6844d40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1101c71394f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98e99d1894e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6cb977b124f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JAKOBSEN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JAKOBSEN HOLDING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−118 050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5 556 671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71 735 614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95 266 170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MARTON JAKOBSEN  –  39,5 %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HEMNES JAKOBSEN  –  39,5 %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MONIKA JAKOBSEN  –  10,5 %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SUSANNE JAKOBSEN KVALVIK  –  10,5 %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988 790 680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JAKOBSEN HOLDING AS</a:t>
            </a:r>
          </a:p>
        </p:txBody>
      </p:sp>
    </p:spTree>
  </p:cSld>
  <p:clrMapOvr>
    <a:masterClrMapping xmlns:a="http://schemas.openxmlformats.org/drawingml/2006/main"/>
  </p:clrMapOvr>
</p:sld>
</file>