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ad3509c8a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bf7c18656449c"/>
  </p:sldMasterIdLst>
  <p:sldIdLst>
    <p:sldId xmlns:r="http://schemas.openxmlformats.org/officeDocument/2006/relationships" id="256" r:id="Rf5f40109683043cb"/>
    <p:sldId xmlns:r="http://schemas.openxmlformats.org/officeDocument/2006/relationships" id="257" r:id="Rb7e158066aed46c5"/>
    <p:sldId xmlns:r="http://schemas.openxmlformats.org/officeDocument/2006/relationships" id="258" r:id="R6a82053511eb4c83"/>
    <p:sldId xmlns:r="http://schemas.openxmlformats.org/officeDocument/2006/relationships" id="259" r:id="R4fdbedb361034acc"/>
    <p:sldId xmlns:r="http://schemas.openxmlformats.org/officeDocument/2006/relationships" id="260" r:id="R5b0e59b5246240c7"/>
    <p:sldId xmlns:r="http://schemas.openxmlformats.org/officeDocument/2006/relationships" id="261" r:id="R98043d8a9d95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bf7c18656449c" /><Relationship Type="http://schemas.openxmlformats.org/officeDocument/2006/relationships/slide" Target="/ppt/slides/slide1.xml" Id="Rf5f40109683043cb" /><Relationship Type="http://schemas.openxmlformats.org/officeDocument/2006/relationships/slide" Target="/ppt/slides/slide2.xml" Id="Rb7e158066aed46c5" /><Relationship Type="http://schemas.openxmlformats.org/officeDocument/2006/relationships/slide" Target="/ppt/slides/slide3.xml" Id="R6a82053511eb4c83" /><Relationship Type="http://schemas.openxmlformats.org/officeDocument/2006/relationships/slide" Target="/ppt/slides/slide4.xml" Id="R4fdbedb361034acc" /><Relationship Type="http://schemas.openxmlformats.org/officeDocument/2006/relationships/slide" Target="/ppt/slides/slide5.xml" Id="R5b0e59b5246240c7" /><Relationship Type="http://schemas.openxmlformats.org/officeDocument/2006/relationships/slide" Target="/ppt/slides/slide6.xml" Id="R98043d8a9d95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c549dba4b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636efaa94bf5" /><Relationship Type="http://schemas.openxmlformats.org/officeDocument/2006/relationships/theme" Target="/ppt/slideMasters/theme/theme1.xml" Id="Rfaed3668872f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1636efaa9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8c05d4bb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0208b070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3d9a2e8e3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328fd992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666ed9c1a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f84be84c6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