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615765f2e34a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06f7b95ef64596"/>
  </p:sldMasterIdLst>
  <p:sldIdLst>
    <p:sldId xmlns:r="http://schemas.openxmlformats.org/officeDocument/2006/relationships" id="256" r:id="R851078ec95934ce9"/>
    <p:sldId xmlns:r="http://schemas.openxmlformats.org/officeDocument/2006/relationships" id="257" r:id="R7d3097d1440c4da9"/>
    <p:sldId xmlns:r="http://schemas.openxmlformats.org/officeDocument/2006/relationships" id="258" r:id="Re9650bc5f2024fad"/>
    <p:sldId xmlns:r="http://schemas.openxmlformats.org/officeDocument/2006/relationships" id="259" r:id="R1e1914e4df1a487c"/>
    <p:sldId xmlns:r="http://schemas.openxmlformats.org/officeDocument/2006/relationships" id="260" r:id="Rddf94904b33241a3"/>
    <p:sldId xmlns:r="http://schemas.openxmlformats.org/officeDocument/2006/relationships" id="261" r:id="R8e0d1d346d3c4715"/>
    <p:sldId xmlns:r="http://schemas.openxmlformats.org/officeDocument/2006/relationships" id="262" r:id="R20f843e699d840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06f7b95ef64596" /><Relationship Type="http://schemas.openxmlformats.org/officeDocument/2006/relationships/slide" Target="/ppt/slides/slide1.xml" Id="R851078ec95934ce9" /><Relationship Type="http://schemas.openxmlformats.org/officeDocument/2006/relationships/slide" Target="/ppt/slides/slide2.xml" Id="R7d3097d1440c4da9" /><Relationship Type="http://schemas.openxmlformats.org/officeDocument/2006/relationships/slide" Target="/ppt/slides/slide3.xml" Id="Re9650bc5f2024fad" /><Relationship Type="http://schemas.openxmlformats.org/officeDocument/2006/relationships/slide" Target="/ppt/slides/slide4.xml" Id="R1e1914e4df1a487c" /><Relationship Type="http://schemas.openxmlformats.org/officeDocument/2006/relationships/slide" Target="/ppt/slides/slide5.xml" Id="Rddf94904b33241a3" /><Relationship Type="http://schemas.openxmlformats.org/officeDocument/2006/relationships/slide" Target="/ppt/slides/slide6.xml" Id="R8e0d1d346d3c4715" /><Relationship Type="http://schemas.openxmlformats.org/officeDocument/2006/relationships/slide" Target="/ppt/slides/slide7.xml" Id="R20f843e699d840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1a288f2fd244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52600a8bf4b00" /><Relationship Type="http://schemas.openxmlformats.org/officeDocument/2006/relationships/theme" Target="/ppt/slideMasters/theme/theme1.xml" Id="R85feebcefd6341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d52600a8bf4b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cfd3bd9e649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d6d97c6f845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b858712784c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813bf0dcb4e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d8f89d4984b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d98c8a05f4f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dee3a8c9746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TIMS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4 677 457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4 677 457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STEIMLER TIRIL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46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988 790 885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