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9f8ac7b18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eae4fd51f46e4"/>
  </p:sldMasterIdLst>
  <p:sldIdLst>
    <p:sldId xmlns:r="http://schemas.openxmlformats.org/officeDocument/2006/relationships" id="256" r:id="Rc3ba98d4e6df4c45"/>
    <p:sldId xmlns:r="http://schemas.openxmlformats.org/officeDocument/2006/relationships" id="257" r:id="R3e86e892ddd64b8f"/>
    <p:sldId xmlns:r="http://schemas.openxmlformats.org/officeDocument/2006/relationships" id="258" r:id="Rd83de52c607e4df3"/>
    <p:sldId xmlns:r="http://schemas.openxmlformats.org/officeDocument/2006/relationships" id="259" r:id="R0110057c941a427f"/>
    <p:sldId xmlns:r="http://schemas.openxmlformats.org/officeDocument/2006/relationships" id="260" r:id="Re9c9d7b06b9c4138"/>
    <p:sldId xmlns:r="http://schemas.openxmlformats.org/officeDocument/2006/relationships" id="261" r:id="Rab3807ed9d49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eae4fd51f46e4" /><Relationship Type="http://schemas.openxmlformats.org/officeDocument/2006/relationships/slide" Target="/ppt/slides/slide1.xml" Id="Rc3ba98d4e6df4c45" /><Relationship Type="http://schemas.openxmlformats.org/officeDocument/2006/relationships/slide" Target="/ppt/slides/slide2.xml" Id="R3e86e892ddd64b8f" /><Relationship Type="http://schemas.openxmlformats.org/officeDocument/2006/relationships/slide" Target="/ppt/slides/slide3.xml" Id="Rd83de52c607e4df3" /><Relationship Type="http://schemas.openxmlformats.org/officeDocument/2006/relationships/slide" Target="/ppt/slides/slide4.xml" Id="R0110057c941a427f" /><Relationship Type="http://schemas.openxmlformats.org/officeDocument/2006/relationships/slide" Target="/ppt/slides/slide5.xml" Id="Re9c9d7b06b9c4138" /><Relationship Type="http://schemas.openxmlformats.org/officeDocument/2006/relationships/slide" Target="/ppt/slides/slide6.xml" Id="Rab3807ed9d49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a48904d9b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b747f69564952" /><Relationship Type="http://schemas.openxmlformats.org/officeDocument/2006/relationships/theme" Target="/ppt/slideMasters/theme/theme1.xml" Id="Red5b15a8a48e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b747f6956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6592d83e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a041f70dd4b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7ebdbbca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8e3d8b406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0c19f81c8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9bcdf8716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Lageshallveien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fibenter@online.no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988 792 349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STENOR HOLDING AS</a:t>
            </a:r>
          </a:p>
        </p:txBody>
      </p:sp>
    </p:spTree>
  </p:cSld>
  <p:clrMapOvr>
    <a:masterClrMapping xmlns:a="http://schemas.openxmlformats.org/drawingml/2006/main"/>
  </p:clrMapOvr>
</p:sld>
</file>