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a3e8e7b8b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cf77692e54609"/>
  </p:sldMasterIdLst>
  <p:sldIdLst>
    <p:sldId xmlns:r="http://schemas.openxmlformats.org/officeDocument/2006/relationships" id="256" r:id="R77e20a6273574f26"/>
    <p:sldId xmlns:r="http://schemas.openxmlformats.org/officeDocument/2006/relationships" id="257" r:id="Ra3a935c439254932"/>
    <p:sldId xmlns:r="http://schemas.openxmlformats.org/officeDocument/2006/relationships" id="258" r:id="Rb61a911266384845"/>
    <p:sldId xmlns:r="http://schemas.openxmlformats.org/officeDocument/2006/relationships" id="259" r:id="Rd91cd5aa37ad4fc1"/>
    <p:sldId xmlns:r="http://schemas.openxmlformats.org/officeDocument/2006/relationships" id="260" r:id="R3ca6780977354e9f"/>
    <p:sldId xmlns:r="http://schemas.openxmlformats.org/officeDocument/2006/relationships" id="261" r:id="R0b8d645bd3704464"/>
    <p:sldId xmlns:r="http://schemas.openxmlformats.org/officeDocument/2006/relationships" id="262" r:id="R554ade0093b2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cf77692e54609" /><Relationship Type="http://schemas.openxmlformats.org/officeDocument/2006/relationships/slide" Target="/ppt/slides/slide1.xml" Id="R77e20a6273574f26" /><Relationship Type="http://schemas.openxmlformats.org/officeDocument/2006/relationships/slide" Target="/ppt/slides/slide2.xml" Id="Ra3a935c439254932" /><Relationship Type="http://schemas.openxmlformats.org/officeDocument/2006/relationships/slide" Target="/ppt/slides/slide3.xml" Id="Rb61a911266384845" /><Relationship Type="http://schemas.openxmlformats.org/officeDocument/2006/relationships/slide" Target="/ppt/slides/slide4.xml" Id="Rd91cd5aa37ad4fc1" /><Relationship Type="http://schemas.openxmlformats.org/officeDocument/2006/relationships/slide" Target="/ppt/slides/slide5.xml" Id="R3ca6780977354e9f" /><Relationship Type="http://schemas.openxmlformats.org/officeDocument/2006/relationships/slide" Target="/ppt/slides/slide6.xml" Id="R0b8d645bd3704464" /><Relationship Type="http://schemas.openxmlformats.org/officeDocument/2006/relationships/slide" Target="/ppt/slides/slide7.xml" Id="R554ade0093b2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de819e772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4d9791d1b47b6" /><Relationship Type="http://schemas.openxmlformats.org/officeDocument/2006/relationships/theme" Target="/ppt/slideMasters/theme/theme1.xml" Id="R32e510bb10e9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4d9791d1b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d82adbe0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bdb3e363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21ea07dbf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ea06160d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789c74d6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acb19fcaf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526da7cd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STENOR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13 600 785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13 690 787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SVERRE BENTERUD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Lageshallveien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fibenter@online.no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988 792 349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