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2268f8ff2643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1c8ab3891b4c80"/>
  </p:sldMasterIdLst>
  <p:sldIdLst>
    <p:sldId xmlns:r="http://schemas.openxmlformats.org/officeDocument/2006/relationships" id="256" r:id="R90fb3fced9624f89"/>
    <p:sldId xmlns:r="http://schemas.openxmlformats.org/officeDocument/2006/relationships" id="257" r:id="Rf4463342fe124396"/>
    <p:sldId xmlns:r="http://schemas.openxmlformats.org/officeDocument/2006/relationships" id="258" r:id="Rce69b53b196f4f57"/>
    <p:sldId xmlns:r="http://schemas.openxmlformats.org/officeDocument/2006/relationships" id="259" r:id="R9d71a21cac384050"/>
    <p:sldId xmlns:r="http://schemas.openxmlformats.org/officeDocument/2006/relationships" id="260" r:id="R1315c96034f14693"/>
    <p:sldId xmlns:r="http://schemas.openxmlformats.org/officeDocument/2006/relationships" id="261" r:id="R61519e8ac7f748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c8ab3891b4c80" /><Relationship Type="http://schemas.openxmlformats.org/officeDocument/2006/relationships/slide" Target="/ppt/slides/slide1.xml" Id="R90fb3fced9624f89" /><Relationship Type="http://schemas.openxmlformats.org/officeDocument/2006/relationships/slide" Target="/ppt/slides/slide2.xml" Id="Rf4463342fe124396" /><Relationship Type="http://schemas.openxmlformats.org/officeDocument/2006/relationships/slide" Target="/ppt/slides/slide3.xml" Id="Rce69b53b196f4f57" /><Relationship Type="http://schemas.openxmlformats.org/officeDocument/2006/relationships/slide" Target="/ppt/slides/slide4.xml" Id="R9d71a21cac384050" /><Relationship Type="http://schemas.openxmlformats.org/officeDocument/2006/relationships/slide" Target="/ppt/slides/slide5.xml" Id="R1315c96034f14693" /><Relationship Type="http://schemas.openxmlformats.org/officeDocument/2006/relationships/slide" Target="/ppt/slides/slide6.xml" Id="R61519e8ac7f748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6a6556d16342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8829cf1384b60" /><Relationship Type="http://schemas.openxmlformats.org/officeDocument/2006/relationships/theme" Target="/ppt/slideMasters/theme/theme1.xml" Id="Rc172edc4aaa343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28829cf1384b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495a6a9434e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1530a181347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9119ff80943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414dc722244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a42f2c16b43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3570a39f748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HOTEL BERGEN AIRPORT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BERGEN AIRPORT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BERGEN AIRPORT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BERGEN AIRPORT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BERGEN AIRPORT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BERGEN AIRPORT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Flyplassvegen 551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cl.bergen.airport@choice.no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www.nordicchoicehotels.no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988 797 871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BERGEN AIRPORT AS</a:t>
            </a:r>
          </a:p>
        </p:txBody>
      </p:sp>
    </p:spTree>
  </p:cSld>
  <p:clrMapOvr>
    <a:masterClrMapping xmlns:a="http://schemas.openxmlformats.org/drawingml/2006/main"/>
  </p:clrMapOvr>
</p:sld>
</file>