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21367aff9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f98e92a83741a7"/>
  </p:sldMasterIdLst>
  <p:sldIdLst>
    <p:sldId xmlns:r="http://schemas.openxmlformats.org/officeDocument/2006/relationships" id="256" r:id="R5508d487a9d7414b"/>
    <p:sldId xmlns:r="http://schemas.openxmlformats.org/officeDocument/2006/relationships" id="257" r:id="R012d448f9a3b4375"/>
    <p:sldId xmlns:r="http://schemas.openxmlformats.org/officeDocument/2006/relationships" id="258" r:id="R4a7d6eab348c42f2"/>
    <p:sldId xmlns:r="http://schemas.openxmlformats.org/officeDocument/2006/relationships" id="259" r:id="R7905e6ab33464c89"/>
    <p:sldId xmlns:r="http://schemas.openxmlformats.org/officeDocument/2006/relationships" id="260" r:id="Rd02222d1421d450e"/>
    <p:sldId xmlns:r="http://schemas.openxmlformats.org/officeDocument/2006/relationships" id="261" r:id="Rde3cf382611c43cc"/>
    <p:sldId xmlns:r="http://schemas.openxmlformats.org/officeDocument/2006/relationships" id="262" r:id="R4ecb828a4ac9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98e92a83741a7" /><Relationship Type="http://schemas.openxmlformats.org/officeDocument/2006/relationships/slide" Target="/ppt/slides/slide1.xml" Id="R5508d487a9d7414b" /><Relationship Type="http://schemas.openxmlformats.org/officeDocument/2006/relationships/slide" Target="/ppt/slides/slide2.xml" Id="R012d448f9a3b4375" /><Relationship Type="http://schemas.openxmlformats.org/officeDocument/2006/relationships/slide" Target="/ppt/slides/slide3.xml" Id="R4a7d6eab348c42f2" /><Relationship Type="http://schemas.openxmlformats.org/officeDocument/2006/relationships/slide" Target="/ppt/slides/slide4.xml" Id="R7905e6ab33464c89" /><Relationship Type="http://schemas.openxmlformats.org/officeDocument/2006/relationships/slide" Target="/ppt/slides/slide5.xml" Id="Rd02222d1421d450e" /><Relationship Type="http://schemas.openxmlformats.org/officeDocument/2006/relationships/slide" Target="/ppt/slides/slide6.xml" Id="Rde3cf382611c43cc" /><Relationship Type="http://schemas.openxmlformats.org/officeDocument/2006/relationships/slide" Target="/ppt/slides/slide7.xml" Id="R4ecb828a4ac9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3206e6b2db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1a29652fe45ab" /><Relationship Type="http://schemas.openxmlformats.org/officeDocument/2006/relationships/theme" Target="/ppt/slideMasters/theme/theme1.xml" Id="Ra505fa250a9f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41a29652fe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8903bd829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8b80e5df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3bfc68264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94ae6d2e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5b75c35f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d7396c5ea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f533dad0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