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80663e5d43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5aa9b001f4aed"/>
  </p:sldMasterIdLst>
  <p:sldIdLst>
    <p:sldId xmlns:r="http://schemas.openxmlformats.org/officeDocument/2006/relationships" id="256" r:id="R798c23c3b3cf44a4"/>
    <p:sldId xmlns:r="http://schemas.openxmlformats.org/officeDocument/2006/relationships" id="257" r:id="R853b744261684e2c"/>
    <p:sldId xmlns:r="http://schemas.openxmlformats.org/officeDocument/2006/relationships" id="258" r:id="R9889355686374425"/>
    <p:sldId xmlns:r="http://schemas.openxmlformats.org/officeDocument/2006/relationships" id="259" r:id="R5657cff974684735"/>
    <p:sldId xmlns:r="http://schemas.openxmlformats.org/officeDocument/2006/relationships" id="260" r:id="R7585b3fe2ca5470f"/>
    <p:sldId xmlns:r="http://schemas.openxmlformats.org/officeDocument/2006/relationships" id="261" r:id="R159fe44bb7e4466a"/>
    <p:sldId xmlns:r="http://schemas.openxmlformats.org/officeDocument/2006/relationships" id="262" r:id="R08b7e52ebc2f46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5aa9b001f4aed" /><Relationship Type="http://schemas.openxmlformats.org/officeDocument/2006/relationships/slide" Target="/ppt/slides/slide1.xml" Id="R798c23c3b3cf44a4" /><Relationship Type="http://schemas.openxmlformats.org/officeDocument/2006/relationships/slide" Target="/ppt/slides/slide2.xml" Id="R853b744261684e2c" /><Relationship Type="http://schemas.openxmlformats.org/officeDocument/2006/relationships/slide" Target="/ppt/slides/slide3.xml" Id="R9889355686374425" /><Relationship Type="http://schemas.openxmlformats.org/officeDocument/2006/relationships/slide" Target="/ppt/slides/slide4.xml" Id="R5657cff974684735" /><Relationship Type="http://schemas.openxmlformats.org/officeDocument/2006/relationships/slide" Target="/ppt/slides/slide5.xml" Id="R7585b3fe2ca5470f" /><Relationship Type="http://schemas.openxmlformats.org/officeDocument/2006/relationships/slide" Target="/ppt/slides/slide6.xml" Id="R159fe44bb7e4466a" /><Relationship Type="http://schemas.openxmlformats.org/officeDocument/2006/relationships/slide" Target="/ppt/slides/slide7.xml" Id="R08b7e52ebc2f46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0b218b51b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2f27ef42a4635" /><Relationship Type="http://schemas.openxmlformats.org/officeDocument/2006/relationships/theme" Target="/ppt/slideMasters/theme/theme1.xml" Id="R0e4a94997c1b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2f27ef42a46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17a31a50f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4d49e11e1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3be6c0621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96f8a5e164f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a56d1b49d41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5bb8913044b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2949815b8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EIENDOM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10 439 554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−6 384 629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63 017 950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451 527 639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668 788 272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48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988 802 093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EIENDOM AS</a:t>
            </a:r>
          </a:p>
        </p:txBody>
      </p:sp>
    </p:spTree>
  </p:cSld>
  <p:clrMapOvr>
    <a:masterClrMapping xmlns:a="http://schemas.openxmlformats.org/drawingml/2006/main"/>
  </p:clrMapOvr>
</p:sld>
</file>