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b50bd11c3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cf46ed1244a46"/>
  </p:sldMasterIdLst>
  <p:sldIdLst>
    <p:sldId xmlns:r="http://schemas.openxmlformats.org/officeDocument/2006/relationships" id="256" r:id="Rc2a32f54481a44a5"/>
    <p:sldId xmlns:r="http://schemas.openxmlformats.org/officeDocument/2006/relationships" id="257" r:id="R9d9ff5ab855046fc"/>
    <p:sldId xmlns:r="http://schemas.openxmlformats.org/officeDocument/2006/relationships" id="258" r:id="Rc3ff75efbe2b4dc2"/>
    <p:sldId xmlns:r="http://schemas.openxmlformats.org/officeDocument/2006/relationships" id="259" r:id="R743c07b5d9944c9e"/>
    <p:sldId xmlns:r="http://schemas.openxmlformats.org/officeDocument/2006/relationships" id="260" r:id="R78f0e870ea6d4000"/>
    <p:sldId xmlns:r="http://schemas.openxmlformats.org/officeDocument/2006/relationships" id="261" r:id="R5e0e5d222cb24422"/>
    <p:sldId xmlns:r="http://schemas.openxmlformats.org/officeDocument/2006/relationships" id="262" r:id="Rae4c097ba9a6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cf46ed1244a46" /><Relationship Type="http://schemas.openxmlformats.org/officeDocument/2006/relationships/slide" Target="/ppt/slides/slide1.xml" Id="Rc2a32f54481a44a5" /><Relationship Type="http://schemas.openxmlformats.org/officeDocument/2006/relationships/slide" Target="/ppt/slides/slide2.xml" Id="R9d9ff5ab855046fc" /><Relationship Type="http://schemas.openxmlformats.org/officeDocument/2006/relationships/slide" Target="/ppt/slides/slide3.xml" Id="Rc3ff75efbe2b4dc2" /><Relationship Type="http://schemas.openxmlformats.org/officeDocument/2006/relationships/slide" Target="/ppt/slides/slide4.xml" Id="R743c07b5d9944c9e" /><Relationship Type="http://schemas.openxmlformats.org/officeDocument/2006/relationships/slide" Target="/ppt/slides/slide5.xml" Id="R78f0e870ea6d4000" /><Relationship Type="http://schemas.openxmlformats.org/officeDocument/2006/relationships/slide" Target="/ppt/slides/slide6.xml" Id="R5e0e5d222cb24422" /><Relationship Type="http://schemas.openxmlformats.org/officeDocument/2006/relationships/slide" Target="/ppt/slides/slide7.xml" Id="Rae4c097ba9a6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3f2f2aa8b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1109074fa489e" /><Relationship Type="http://schemas.openxmlformats.org/officeDocument/2006/relationships/theme" Target="/ppt/slideMasters/theme/theme1.xml" Id="Ra289a581e55c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1109074fa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fc0cbae7e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27daaf35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2e7b248b3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96412675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75b5ffc7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1d670045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ad935303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HAW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GRUPPEN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9 589 015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58 831 533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170 855 951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GRINDFLATEN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ULSTAD GRINDFLATEN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ULSTAD GRINDFLATEN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WANJA ULSTAD GRINDFLATEN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