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1b7d791ba344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bf2d58263847fa"/>
  </p:sldMasterIdLst>
  <p:sldIdLst>
    <p:sldId xmlns:r="http://schemas.openxmlformats.org/officeDocument/2006/relationships" id="256" r:id="R191d5da0d93543a9"/>
    <p:sldId xmlns:r="http://schemas.openxmlformats.org/officeDocument/2006/relationships" id="257" r:id="Rb1bfbdc848cb4ebd"/>
    <p:sldId xmlns:r="http://schemas.openxmlformats.org/officeDocument/2006/relationships" id="258" r:id="Rcc9aeb4b74444de0"/>
    <p:sldId xmlns:r="http://schemas.openxmlformats.org/officeDocument/2006/relationships" id="259" r:id="R6b66e26d98124873"/>
    <p:sldId xmlns:r="http://schemas.openxmlformats.org/officeDocument/2006/relationships" id="260" r:id="Rb45a56968055439c"/>
    <p:sldId xmlns:r="http://schemas.openxmlformats.org/officeDocument/2006/relationships" id="261" r:id="R307fbaf66a94491d"/>
    <p:sldId xmlns:r="http://schemas.openxmlformats.org/officeDocument/2006/relationships" id="262" r:id="R12d749e5f2a145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bf2d58263847fa" /><Relationship Type="http://schemas.openxmlformats.org/officeDocument/2006/relationships/slide" Target="/ppt/slides/slide1.xml" Id="R191d5da0d93543a9" /><Relationship Type="http://schemas.openxmlformats.org/officeDocument/2006/relationships/slide" Target="/ppt/slides/slide2.xml" Id="Rb1bfbdc848cb4ebd" /><Relationship Type="http://schemas.openxmlformats.org/officeDocument/2006/relationships/slide" Target="/ppt/slides/slide3.xml" Id="Rcc9aeb4b74444de0" /><Relationship Type="http://schemas.openxmlformats.org/officeDocument/2006/relationships/slide" Target="/ppt/slides/slide4.xml" Id="R6b66e26d98124873" /><Relationship Type="http://schemas.openxmlformats.org/officeDocument/2006/relationships/slide" Target="/ppt/slides/slide5.xml" Id="Rb45a56968055439c" /><Relationship Type="http://schemas.openxmlformats.org/officeDocument/2006/relationships/slide" Target="/ppt/slides/slide6.xml" Id="R307fbaf66a94491d" /><Relationship Type="http://schemas.openxmlformats.org/officeDocument/2006/relationships/slide" Target="/ppt/slides/slide7.xml" Id="R12d749e5f2a145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41f168f2ef4c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afb219beb4691" /><Relationship Type="http://schemas.openxmlformats.org/officeDocument/2006/relationships/theme" Target="/ppt/slideMasters/theme/theme1.xml" Id="R39ab37340f4d48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eafb219beb46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10f5d355642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8ea125a7f4a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bd96e35a634a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322b8c3ea4f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af3d3809ab47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cc3c1b2e24c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7b46e7c1244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COMPUTERSERVICE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COMPUTERSERVICE AS ble etablert [år] og holder til i Blommenholm.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819 300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660 764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366 792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1 759 531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4 837 157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GULLHAV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Oksehovedveien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1365 Blommenholm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988 802 913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COMPUTERSERVICE AS</a:t>
            </a:r>
          </a:p>
        </p:txBody>
      </p:sp>
    </p:spTree>
  </p:cSld>
  <p:clrMapOvr>
    <a:masterClrMapping xmlns:a="http://schemas.openxmlformats.org/drawingml/2006/main"/>
  </p:clrMapOvr>
</p:sld>
</file>