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a21dd9a1d50464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227bc7ac3dc4585"/>
  </p:sldMasterIdLst>
  <p:sldIdLst>
    <p:sldId xmlns:r="http://schemas.openxmlformats.org/officeDocument/2006/relationships" id="256" r:id="R8c7a03143f8442e0"/>
    <p:sldId xmlns:r="http://schemas.openxmlformats.org/officeDocument/2006/relationships" id="257" r:id="R09907f3782324e6a"/>
    <p:sldId xmlns:r="http://schemas.openxmlformats.org/officeDocument/2006/relationships" id="258" r:id="Rda9f821c20d14edc"/>
    <p:sldId xmlns:r="http://schemas.openxmlformats.org/officeDocument/2006/relationships" id="259" r:id="R0d5f76dfaa28415e"/>
    <p:sldId xmlns:r="http://schemas.openxmlformats.org/officeDocument/2006/relationships" id="260" r:id="R3b1b1b5a80164676"/>
    <p:sldId xmlns:r="http://schemas.openxmlformats.org/officeDocument/2006/relationships" id="261" r:id="Rdcdc36b779ec4831"/>
    <p:sldId xmlns:r="http://schemas.openxmlformats.org/officeDocument/2006/relationships" id="262" r:id="R0b6a23d713244dd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27bc7ac3dc4585" /><Relationship Type="http://schemas.openxmlformats.org/officeDocument/2006/relationships/slide" Target="/ppt/slides/slide1.xml" Id="R8c7a03143f8442e0" /><Relationship Type="http://schemas.openxmlformats.org/officeDocument/2006/relationships/slide" Target="/ppt/slides/slide2.xml" Id="R09907f3782324e6a" /><Relationship Type="http://schemas.openxmlformats.org/officeDocument/2006/relationships/slide" Target="/ppt/slides/slide3.xml" Id="Rda9f821c20d14edc" /><Relationship Type="http://schemas.openxmlformats.org/officeDocument/2006/relationships/slide" Target="/ppt/slides/slide4.xml" Id="R0d5f76dfaa28415e" /><Relationship Type="http://schemas.openxmlformats.org/officeDocument/2006/relationships/slide" Target="/ppt/slides/slide5.xml" Id="R3b1b1b5a80164676" /><Relationship Type="http://schemas.openxmlformats.org/officeDocument/2006/relationships/slide" Target="/ppt/slides/slide6.xml" Id="Rdcdc36b779ec4831" /><Relationship Type="http://schemas.openxmlformats.org/officeDocument/2006/relationships/slide" Target="/ppt/slides/slide7.xml" Id="R0b6a23d713244dd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2f064dfc124ee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af3d154ebf4980" /><Relationship Type="http://schemas.openxmlformats.org/officeDocument/2006/relationships/theme" Target="/ppt/slideMasters/theme/theme1.xml" Id="Rd2668eaed63f446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aaf3d154ebf498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9edfea7530490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db201276664e6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8dd54222f241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adc1889e8b4de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225ec23a6247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51fb3085dd4ca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5860d4527a419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PCØB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PCØB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PCØB HOLDING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PCØB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PCØB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PCØB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−210 196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4 233 589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28 433 699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32 724 653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PCØB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PAUL CHRISTIAN ØGREY BRANDSDAL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ØGREY BRANDSDAL  –  24,0 %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CORNELIA ØGREY BRANDSDAL  –  24,0 %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PAUL CHRISTIAN ØGREY BRANDSDAL  –  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PCØB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Galgebergveien 7B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4631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988 803 200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PCØB HOLDING AS</a:t>
            </a:r>
          </a:p>
        </p:txBody>
      </p:sp>
    </p:spTree>
  </p:cSld>
  <p:clrMapOvr>
    <a:masterClrMapping xmlns:a="http://schemas.openxmlformats.org/drawingml/2006/main"/>
  </p:clrMapOvr>
</p:sld>
</file>