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993d33ecd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c716f807e40a1"/>
  </p:sldMasterIdLst>
  <p:sldIdLst>
    <p:sldId xmlns:r="http://schemas.openxmlformats.org/officeDocument/2006/relationships" id="256" r:id="Rce7b3f53c24d4a28"/>
    <p:sldId xmlns:r="http://schemas.openxmlformats.org/officeDocument/2006/relationships" id="257" r:id="R91fd54dd071c4850"/>
    <p:sldId xmlns:r="http://schemas.openxmlformats.org/officeDocument/2006/relationships" id="258" r:id="Rd600ba969d4c4774"/>
    <p:sldId xmlns:r="http://schemas.openxmlformats.org/officeDocument/2006/relationships" id="259" r:id="Rc52ff543c96f44fe"/>
    <p:sldId xmlns:r="http://schemas.openxmlformats.org/officeDocument/2006/relationships" id="260" r:id="Rd8e72bf9589843aa"/>
    <p:sldId xmlns:r="http://schemas.openxmlformats.org/officeDocument/2006/relationships" id="261" r:id="Raf86f9b6fbd24d5c"/>
    <p:sldId xmlns:r="http://schemas.openxmlformats.org/officeDocument/2006/relationships" id="262" r:id="R086b5c8e6d39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c716f807e40a1" /><Relationship Type="http://schemas.openxmlformats.org/officeDocument/2006/relationships/slide" Target="/ppt/slides/slide1.xml" Id="Rce7b3f53c24d4a28" /><Relationship Type="http://schemas.openxmlformats.org/officeDocument/2006/relationships/slide" Target="/ppt/slides/slide2.xml" Id="R91fd54dd071c4850" /><Relationship Type="http://schemas.openxmlformats.org/officeDocument/2006/relationships/slide" Target="/ppt/slides/slide3.xml" Id="Rd600ba969d4c4774" /><Relationship Type="http://schemas.openxmlformats.org/officeDocument/2006/relationships/slide" Target="/ppt/slides/slide4.xml" Id="Rc52ff543c96f44fe" /><Relationship Type="http://schemas.openxmlformats.org/officeDocument/2006/relationships/slide" Target="/ppt/slides/slide5.xml" Id="Rd8e72bf9589843aa" /><Relationship Type="http://schemas.openxmlformats.org/officeDocument/2006/relationships/slide" Target="/ppt/slides/slide6.xml" Id="Raf86f9b6fbd24d5c" /><Relationship Type="http://schemas.openxmlformats.org/officeDocument/2006/relationships/slide" Target="/ppt/slides/slide7.xml" Id="R086b5c8e6d39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aea45af80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1a1a7daf44c2" /><Relationship Type="http://schemas.openxmlformats.org/officeDocument/2006/relationships/theme" Target="/ppt/slideMasters/theme/theme1.xml" Id="R87aa3f2f5076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81a1a7daf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1e0d650a1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2b0033e14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f94f0dd6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9eadf121a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67c495e84d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77f97f644c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56e79b8d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LEGA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17 238 310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21 563 509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GRAVRÅK LEIDULF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Leidulf Gravråk, Kregnesvegen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leidulf.gravrak@kvaerner.com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