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b6a5cde5a648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6b980e16f148bf"/>
  </p:sldMasterIdLst>
  <p:sldIdLst>
    <p:sldId xmlns:r="http://schemas.openxmlformats.org/officeDocument/2006/relationships" id="256" r:id="Rac6a7baf613d447a"/>
    <p:sldId xmlns:r="http://schemas.openxmlformats.org/officeDocument/2006/relationships" id="257" r:id="R146f4d0550dd464e"/>
    <p:sldId xmlns:r="http://schemas.openxmlformats.org/officeDocument/2006/relationships" id="258" r:id="R1735b1dedab84c26"/>
    <p:sldId xmlns:r="http://schemas.openxmlformats.org/officeDocument/2006/relationships" id="259" r:id="Rcfa3a5bcf0e94606"/>
    <p:sldId xmlns:r="http://schemas.openxmlformats.org/officeDocument/2006/relationships" id="260" r:id="R25c68b0a9dd4424b"/>
    <p:sldId xmlns:r="http://schemas.openxmlformats.org/officeDocument/2006/relationships" id="261" r:id="Ref503c4ad13d4f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6b980e16f148bf" /><Relationship Type="http://schemas.openxmlformats.org/officeDocument/2006/relationships/slide" Target="/ppt/slides/slide1.xml" Id="Rac6a7baf613d447a" /><Relationship Type="http://schemas.openxmlformats.org/officeDocument/2006/relationships/slide" Target="/ppt/slides/slide2.xml" Id="R146f4d0550dd464e" /><Relationship Type="http://schemas.openxmlformats.org/officeDocument/2006/relationships/slide" Target="/ppt/slides/slide3.xml" Id="R1735b1dedab84c26" /><Relationship Type="http://schemas.openxmlformats.org/officeDocument/2006/relationships/slide" Target="/ppt/slides/slide4.xml" Id="Rcfa3a5bcf0e94606" /><Relationship Type="http://schemas.openxmlformats.org/officeDocument/2006/relationships/slide" Target="/ppt/slides/slide5.xml" Id="R25c68b0a9dd4424b" /><Relationship Type="http://schemas.openxmlformats.org/officeDocument/2006/relationships/slide" Target="/ppt/slides/slide6.xml" Id="Ref503c4ad13d4f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9b97b1b2ea4a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6748ef1004185" /><Relationship Type="http://schemas.openxmlformats.org/officeDocument/2006/relationships/theme" Target="/ppt/slideMasters/theme/theme1.xml" Id="R546c591a4d6941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b6748ef10041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99f4f1fe14e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0e7c1a2db46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16378a20c4c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e66c286d04d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26a806fa843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a4008032f47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ALVI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Krystadveien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8387 Fredvang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08 89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988 805 939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ALVI AS</a:t>
            </a:r>
          </a:p>
        </p:txBody>
      </p:sp>
    </p:spTree>
  </p:cSld>
  <p:clrMapOvr>
    <a:masterClrMapping xmlns:a="http://schemas.openxmlformats.org/drawingml/2006/main"/>
  </p:clrMapOvr>
</p:sld>
</file>