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3bf60ad9e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3870deb69485d"/>
  </p:sldMasterIdLst>
  <p:sldIdLst>
    <p:sldId xmlns:r="http://schemas.openxmlformats.org/officeDocument/2006/relationships" id="256" r:id="R6455defd76b1477d"/>
    <p:sldId xmlns:r="http://schemas.openxmlformats.org/officeDocument/2006/relationships" id="257" r:id="R2dfc3299b1bf4746"/>
    <p:sldId xmlns:r="http://schemas.openxmlformats.org/officeDocument/2006/relationships" id="258" r:id="R7f3fc892e7a34674"/>
    <p:sldId xmlns:r="http://schemas.openxmlformats.org/officeDocument/2006/relationships" id="259" r:id="Rf72b41599b424544"/>
    <p:sldId xmlns:r="http://schemas.openxmlformats.org/officeDocument/2006/relationships" id="260" r:id="R04896ccca6db4c4a"/>
    <p:sldId xmlns:r="http://schemas.openxmlformats.org/officeDocument/2006/relationships" id="261" r:id="R8fe5c20177d04e2f"/>
    <p:sldId xmlns:r="http://schemas.openxmlformats.org/officeDocument/2006/relationships" id="262" r:id="R7ae1b4157540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3870deb69485d" /><Relationship Type="http://schemas.openxmlformats.org/officeDocument/2006/relationships/slide" Target="/ppt/slides/slide1.xml" Id="R6455defd76b1477d" /><Relationship Type="http://schemas.openxmlformats.org/officeDocument/2006/relationships/slide" Target="/ppt/slides/slide2.xml" Id="R2dfc3299b1bf4746" /><Relationship Type="http://schemas.openxmlformats.org/officeDocument/2006/relationships/slide" Target="/ppt/slides/slide3.xml" Id="R7f3fc892e7a34674" /><Relationship Type="http://schemas.openxmlformats.org/officeDocument/2006/relationships/slide" Target="/ppt/slides/slide4.xml" Id="Rf72b41599b424544" /><Relationship Type="http://schemas.openxmlformats.org/officeDocument/2006/relationships/slide" Target="/ppt/slides/slide5.xml" Id="R04896ccca6db4c4a" /><Relationship Type="http://schemas.openxmlformats.org/officeDocument/2006/relationships/slide" Target="/ppt/slides/slide6.xml" Id="R8fe5c20177d04e2f" /><Relationship Type="http://schemas.openxmlformats.org/officeDocument/2006/relationships/slide" Target="/ppt/slides/slide7.xml" Id="R7ae1b4157540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8ab88b7d3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5949245ac4c25" /><Relationship Type="http://schemas.openxmlformats.org/officeDocument/2006/relationships/theme" Target="/ppt/slideMasters/theme/theme1.xml" Id="R2262c97d6161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5949245ac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5ab11c4ef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e0b19d0c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cecf16188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bdb4726d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a1484c28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1931631cb4f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504e693b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 AS ble etablert [år] og holder til i Fredvang.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3 878 744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13 225 792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25 530 928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BENJAMINSEN PER ANSGAR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Krystadveien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8387 Fredvang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89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 AS</a:t>
            </a:r>
          </a:p>
        </p:txBody>
      </p:sp>
    </p:spTree>
  </p:cSld>
  <p:clrMapOvr>
    <a:masterClrMapping xmlns:a="http://schemas.openxmlformats.org/drawingml/2006/main"/>
  </p:clrMapOvr>
</p:sld>
</file>