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4017cf193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05753219b4264"/>
  </p:sldMasterIdLst>
  <p:sldIdLst>
    <p:sldId xmlns:r="http://schemas.openxmlformats.org/officeDocument/2006/relationships" id="256" r:id="Rc722fedad0944f25"/>
    <p:sldId xmlns:r="http://schemas.openxmlformats.org/officeDocument/2006/relationships" id="257" r:id="R4251621373ae43bd"/>
    <p:sldId xmlns:r="http://schemas.openxmlformats.org/officeDocument/2006/relationships" id="258" r:id="R7c7555da85f64524"/>
    <p:sldId xmlns:r="http://schemas.openxmlformats.org/officeDocument/2006/relationships" id="259" r:id="Rbc62415c354844c2"/>
    <p:sldId xmlns:r="http://schemas.openxmlformats.org/officeDocument/2006/relationships" id="260" r:id="Rb5870f839e37438a"/>
    <p:sldId xmlns:r="http://schemas.openxmlformats.org/officeDocument/2006/relationships" id="261" r:id="Rc357fc1ab570471d"/>
    <p:sldId xmlns:r="http://schemas.openxmlformats.org/officeDocument/2006/relationships" id="262" r:id="Rfa870e49663b43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05753219b4264" /><Relationship Type="http://schemas.openxmlformats.org/officeDocument/2006/relationships/slide" Target="/ppt/slides/slide1.xml" Id="Rc722fedad0944f25" /><Relationship Type="http://schemas.openxmlformats.org/officeDocument/2006/relationships/slide" Target="/ppt/slides/slide2.xml" Id="R4251621373ae43bd" /><Relationship Type="http://schemas.openxmlformats.org/officeDocument/2006/relationships/slide" Target="/ppt/slides/slide3.xml" Id="R7c7555da85f64524" /><Relationship Type="http://schemas.openxmlformats.org/officeDocument/2006/relationships/slide" Target="/ppt/slides/slide4.xml" Id="Rbc62415c354844c2" /><Relationship Type="http://schemas.openxmlformats.org/officeDocument/2006/relationships/slide" Target="/ppt/slides/slide5.xml" Id="Rb5870f839e37438a" /><Relationship Type="http://schemas.openxmlformats.org/officeDocument/2006/relationships/slide" Target="/ppt/slides/slide6.xml" Id="Rc357fc1ab570471d" /><Relationship Type="http://schemas.openxmlformats.org/officeDocument/2006/relationships/slide" Target="/ppt/slides/slide7.xml" Id="Rfa870e49663b43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630208861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0b4b4d0ab4763" /><Relationship Type="http://schemas.openxmlformats.org/officeDocument/2006/relationships/theme" Target="/ppt/slideMasters/theme/theme1.xml" Id="Rdb9ca639eda7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d0b4b4d0ab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f0be3296d44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19487b55c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b446bcd72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8473e59374d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63fa3a50a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4c2c55556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0387c0eb647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E45 ATERMA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ATERMA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E45 ATERMA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ATERMA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ATERMA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ATERMA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3 688 090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198 675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745 115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2 212 980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ATERMA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SIGMUND LYSBERG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ALEXSANDER LYSBERG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LYSBERG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MOER BRÆNNE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RIFLEMAN BV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ATERMA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3514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988 805 955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E45 ATERMA AS</a:t>
            </a:r>
          </a:p>
        </p:txBody>
      </p:sp>
    </p:spTree>
  </p:cSld>
  <p:clrMapOvr>
    <a:masterClrMapping xmlns:a="http://schemas.openxmlformats.org/drawingml/2006/main"/>
  </p:clrMapOvr>
</p:sld>
</file>