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f4ec1fed1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f89b65df34780"/>
  </p:sldMasterIdLst>
  <p:sldIdLst>
    <p:sldId xmlns:r="http://schemas.openxmlformats.org/officeDocument/2006/relationships" id="256" r:id="R1849c03a546f4902"/>
    <p:sldId xmlns:r="http://schemas.openxmlformats.org/officeDocument/2006/relationships" id="257" r:id="R4f1317ad50f54bbb"/>
    <p:sldId xmlns:r="http://schemas.openxmlformats.org/officeDocument/2006/relationships" id="258" r:id="R024e45190c974bd4"/>
    <p:sldId xmlns:r="http://schemas.openxmlformats.org/officeDocument/2006/relationships" id="259" r:id="Rb0d6de5afb314071"/>
    <p:sldId xmlns:r="http://schemas.openxmlformats.org/officeDocument/2006/relationships" id="260" r:id="R8dde8a7787a94d8f"/>
    <p:sldId xmlns:r="http://schemas.openxmlformats.org/officeDocument/2006/relationships" id="261" r:id="R7d1c1416ff7d46fb"/>
    <p:sldId xmlns:r="http://schemas.openxmlformats.org/officeDocument/2006/relationships" id="262" r:id="Re5b08b7b7331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f89b65df34780" /><Relationship Type="http://schemas.openxmlformats.org/officeDocument/2006/relationships/slide" Target="/ppt/slides/slide1.xml" Id="R1849c03a546f4902" /><Relationship Type="http://schemas.openxmlformats.org/officeDocument/2006/relationships/slide" Target="/ppt/slides/slide2.xml" Id="R4f1317ad50f54bbb" /><Relationship Type="http://schemas.openxmlformats.org/officeDocument/2006/relationships/slide" Target="/ppt/slides/slide3.xml" Id="R024e45190c974bd4" /><Relationship Type="http://schemas.openxmlformats.org/officeDocument/2006/relationships/slide" Target="/ppt/slides/slide4.xml" Id="Rb0d6de5afb314071" /><Relationship Type="http://schemas.openxmlformats.org/officeDocument/2006/relationships/slide" Target="/ppt/slides/slide5.xml" Id="R8dde8a7787a94d8f" /><Relationship Type="http://schemas.openxmlformats.org/officeDocument/2006/relationships/slide" Target="/ppt/slides/slide6.xml" Id="R7d1c1416ff7d46fb" /><Relationship Type="http://schemas.openxmlformats.org/officeDocument/2006/relationships/slide" Target="/ppt/slides/slide7.xml" Id="Re5b08b7b7331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9de3c50d5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05eb0e8141aa" /><Relationship Type="http://schemas.openxmlformats.org/officeDocument/2006/relationships/theme" Target="/ppt/slideMasters/theme/theme1.xml" Id="Rd6d1dd3501c6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205eb0e81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78efdd8d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f8a31643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de8f67c3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9f75e621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f1432d12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d80fe2c8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4aa9c6339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TORETO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61 366 760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61 819 542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AUESTAD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STORHAUG AUESTAD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STORHAUG AUESTAD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TORLAUG STORHAUG AUESTAD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AUESTAD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19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