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dc7d220dd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8b5557cbd40d7"/>
  </p:sldMasterIdLst>
  <p:sldIdLst>
    <p:sldId xmlns:r="http://schemas.openxmlformats.org/officeDocument/2006/relationships" id="256" r:id="R176cbeed6759458a"/>
    <p:sldId xmlns:r="http://schemas.openxmlformats.org/officeDocument/2006/relationships" id="257" r:id="R434d30fb4d004f97"/>
    <p:sldId xmlns:r="http://schemas.openxmlformats.org/officeDocument/2006/relationships" id="258" r:id="R1a88950230284a49"/>
    <p:sldId xmlns:r="http://schemas.openxmlformats.org/officeDocument/2006/relationships" id="259" r:id="R04bc19130fef4d6a"/>
    <p:sldId xmlns:r="http://schemas.openxmlformats.org/officeDocument/2006/relationships" id="260" r:id="R6e78573ba3194235"/>
    <p:sldId xmlns:r="http://schemas.openxmlformats.org/officeDocument/2006/relationships" id="261" r:id="R8549351e0eee467e"/>
    <p:sldId xmlns:r="http://schemas.openxmlformats.org/officeDocument/2006/relationships" id="262" r:id="R8ae239e72c56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8b5557cbd40d7" /><Relationship Type="http://schemas.openxmlformats.org/officeDocument/2006/relationships/slide" Target="/ppt/slides/slide1.xml" Id="R176cbeed6759458a" /><Relationship Type="http://schemas.openxmlformats.org/officeDocument/2006/relationships/slide" Target="/ppt/slides/slide2.xml" Id="R434d30fb4d004f97" /><Relationship Type="http://schemas.openxmlformats.org/officeDocument/2006/relationships/slide" Target="/ppt/slides/slide3.xml" Id="R1a88950230284a49" /><Relationship Type="http://schemas.openxmlformats.org/officeDocument/2006/relationships/slide" Target="/ppt/slides/slide4.xml" Id="R04bc19130fef4d6a" /><Relationship Type="http://schemas.openxmlformats.org/officeDocument/2006/relationships/slide" Target="/ppt/slides/slide5.xml" Id="R6e78573ba3194235" /><Relationship Type="http://schemas.openxmlformats.org/officeDocument/2006/relationships/slide" Target="/ppt/slides/slide6.xml" Id="R8549351e0eee467e" /><Relationship Type="http://schemas.openxmlformats.org/officeDocument/2006/relationships/slide" Target="/ppt/slides/slide7.xml" Id="R8ae239e72c56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c57e92ba8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6cc87eab44b31" /><Relationship Type="http://schemas.openxmlformats.org/officeDocument/2006/relationships/theme" Target="/ppt/slideMasters/theme/theme1.xml" Id="Rc83a890e9f7b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6cc87eab4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0040a49bf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15551a035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4e945248e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342e5d7a3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9c85dace9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41feebfd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2bc46a850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ANDREAS STOREIDE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 STOREIDE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