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fcd2b124c8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c8b488d969496d"/>
  </p:sldMasterIdLst>
  <p:sldIdLst>
    <p:sldId xmlns:r="http://schemas.openxmlformats.org/officeDocument/2006/relationships" id="256" r:id="Rd118eee61b7b4a77"/>
    <p:sldId xmlns:r="http://schemas.openxmlformats.org/officeDocument/2006/relationships" id="257" r:id="Rcee61b124b2d404c"/>
    <p:sldId xmlns:r="http://schemas.openxmlformats.org/officeDocument/2006/relationships" id="258" r:id="R45f80a8b47da450d"/>
    <p:sldId xmlns:r="http://schemas.openxmlformats.org/officeDocument/2006/relationships" id="259" r:id="Raf11d4f4d32d403a"/>
    <p:sldId xmlns:r="http://schemas.openxmlformats.org/officeDocument/2006/relationships" id="260" r:id="R721556f8eb924ac4"/>
    <p:sldId xmlns:r="http://schemas.openxmlformats.org/officeDocument/2006/relationships" id="261" r:id="R76ba7021c26b42ee"/>
    <p:sldId xmlns:r="http://schemas.openxmlformats.org/officeDocument/2006/relationships" id="262" r:id="R674ec43764f4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8b488d969496d" /><Relationship Type="http://schemas.openxmlformats.org/officeDocument/2006/relationships/slide" Target="/ppt/slides/slide1.xml" Id="Rd118eee61b7b4a77" /><Relationship Type="http://schemas.openxmlformats.org/officeDocument/2006/relationships/slide" Target="/ppt/slides/slide2.xml" Id="Rcee61b124b2d404c" /><Relationship Type="http://schemas.openxmlformats.org/officeDocument/2006/relationships/slide" Target="/ppt/slides/slide3.xml" Id="R45f80a8b47da450d" /><Relationship Type="http://schemas.openxmlformats.org/officeDocument/2006/relationships/slide" Target="/ppt/slides/slide4.xml" Id="Raf11d4f4d32d403a" /><Relationship Type="http://schemas.openxmlformats.org/officeDocument/2006/relationships/slide" Target="/ppt/slides/slide5.xml" Id="R721556f8eb924ac4" /><Relationship Type="http://schemas.openxmlformats.org/officeDocument/2006/relationships/slide" Target="/ppt/slides/slide6.xml" Id="R76ba7021c26b42ee" /><Relationship Type="http://schemas.openxmlformats.org/officeDocument/2006/relationships/slide" Target="/ppt/slides/slide7.xml" Id="R674ec43764f4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228240f5f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fc1b6f66d4b06" /><Relationship Type="http://schemas.openxmlformats.org/officeDocument/2006/relationships/theme" Target="/ppt/slideMasters/theme/theme1.xml" Id="Rbec283d24d66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fc1b6f66d4b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724714f18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95792350f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29c7696b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fa8509cf2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078f6f6ee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0e035c00345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96405ec6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CALIDRIS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CALIDRIS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−3 851 561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65 239 425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260 730 383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266 332 525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OLBJØRN KVERNBERG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olbjorn@geodata.no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988 809 225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CALIDRIS AS</a:t>
            </a:r>
          </a:p>
        </p:txBody>
      </p:sp>
    </p:spTree>
  </p:cSld>
  <p:clrMapOvr>
    <a:masterClrMapping xmlns:a="http://schemas.openxmlformats.org/drawingml/2006/main"/>
  </p:clrMapOvr>
</p:sld>
</file>