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b8127f99846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305a950b4241fb"/>
  </p:sldMasterIdLst>
  <p:sldIdLst>
    <p:sldId xmlns:r="http://schemas.openxmlformats.org/officeDocument/2006/relationships" id="256" r:id="R599a37a83b044517"/>
    <p:sldId xmlns:r="http://schemas.openxmlformats.org/officeDocument/2006/relationships" id="257" r:id="Re08eb276b39340d2"/>
    <p:sldId xmlns:r="http://schemas.openxmlformats.org/officeDocument/2006/relationships" id="258" r:id="R0974e940c1a94a4a"/>
    <p:sldId xmlns:r="http://schemas.openxmlformats.org/officeDocument/2006/relationships" id="259" r:id="Ra020fb3741464874"/>
    <p:sldId xmlns:r="http://schemas.openxmlformats.org/officeDocument/2006/relationships" id="260" r:id="R377f8b12adff4727"/>
    <p:sldId xmlns:r="http://schemas.openxmlformats.org/officeDocument/2006/relationships" id="261" r:id="R6758675daea04cf7"/>
    <p:sldId xmlns:r="http://schemas.openxmlformats.org/officeDocument/2006/relationships" id="262" r:id="R659b49b86931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05a950b4241fb" /><Relationship Type="http://schemas.openxmlformats.org/officeDocument/2006/relationships/slide" Target="/ppt/slides/slide1.xml" Id="R599a37a83b044517" /><Relationship Type="http://schemas.openxmlformats.org/officeDocument/2006/relationships/slide" Target="/ppt/slides/slide2.xml" Id="Re08eb276b39340d2" /><Relationship Type="http://schemas.openxmlformats.org/officeDocument/2006/relationships/slide" Target="/ppt/slides/slide3.xml" Id="R0974e940c1a94a4a" /><Relationship Type="http://schemas.openxmlformats.org/officeDocument/2006/relationships/slide" Target="/ppt/slides/slide4.xml" Id="Ra020fb3741464874" /><Relationship Type="http://schemas.openxmlformats.org/officeDocument/2006/relationships/slide" Target="/ppt/slides/slide5.xml" Id="R377f8b12adff4727" /><Relationship Type="http://schemas.openxmlformats.org/officeDocument/2006/relationships/slide" Target="/ppt/slides/slide6.xml" Id="R6758675daea04cf7" /><Relationship Type="http://schemas.openxmlformats.org/officeDocument/2006/relationships/slide" Target="/ppt/slides/slide7.xml" Id="R659b49b86931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17362f8554b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8fb1f38314b5e" /><Relationship Type="http://schemas.openxmlformats.org/officeDocument/2006/relationships/theme" Target="/ppt/slideMasters/theme/theme1.xml" Id="R2d6f9248d8a149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8fb1f38314b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6739deb7441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1de1ee96f40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a222e3da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bdf2c2217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ceb42efed4a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0f42459d740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3aaa0fd40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SIGGI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SIGGI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10 368 710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12 532 725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GILLI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INNHERRED EIENDOM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SIGVARD KRISTIAN GILSTAD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Alstadhaugvegen 419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01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988 809 942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SIGGI HOLDING AS</a:t>
            </a:r>
          </a:p>
        </p:txBody>
      </p:sp>
    </p:spTree>
  </p:cSld>
  <p:clrMapOvr>
    <a:masterClrMapping xmlns:a="http://schemas.openxmlformats.org/drawingml/2006/main"/>
  </p:clrMapOvr>
</p:sld>
</file>