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135585457042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d87f66b4994e51"/>
  </p:sldMasterIdLst>
  <p:sldIdLst>
    <p:sldId xmlns:r="http://schemas.openxmlformats.org/officeDocument/2006/relationships" id="256" r:id="Re0f29801da4047c6"/>
    <p:sldId xmlns:r="http://schemas.openxmlformats.org/officeDocument/2006/relationships" id="257" r:id="R17bd2de237d042be"/>
    <p:sldId xmlns:r="http://schemas.openxmlformats.org/officeDocument/2006/relationships" id="258" r:id="R553f343f8a10455c"/>
    <p:sldId xmlns:r="http://schemas.openxmlformats.org/officeDocument/2006/relationships" id="259" r:id="R333d0ddb6b20433d"/>
    <p:sldId xmlns:r="http://schemas.openxmlformats.org/officeDocument/2006/relationships" id="260" r:id="R1aa46904580c4697"/>
    <p:sldId xmlns:r="http://schemas.openxmlformats.org/officeDocument/2006/relationships" id="261" r:id="R4e16d8a0e03b48ef"/>
    <p:sldId xmlns:r="http://schemas.openxmlformats.org/officeDocument/2006/relationships" id="262" r:id="R622b4c5efabd42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87f66b4994e51" /><Relationship Type="http://schemas.openxmlformats.org/officeDocument/2006/relationships/slide" Target="/ppt/slides/slide1.xml" Id="Re0f29801da4047c6" /><Relationship Type="http://schemas.openxmlformats.org/officeDocument/2006/relationships/slide" Target="/ppt/slides/slide2.xml" Id="R17bd2de237d042be" /><Relationship Type="http://schemas.openxmlformats.org/officeDocument/2006/relationships/slide" Target="/ppt/slides/slide3.xml" Id="R553f343f8a10455c" /><Relationship Type="http://schemas.openxmlformats.org/officeDocument/2006/relationships/slide" Target="/ppt/slides/slide4.xml" Id="R333d0ddb6b20433d" /><Relationship Type="http://schemas.openxmlformats.org/officeDocument/2006/relationships/slide" Target="/ppt/slides/slide5.xml" Id="R1aa46904580c4697" /><Relationship Type="http://schemas.openxmlformats.org/officeDocument/2006/relationships/slide" Target="/ppt/slides/slide6.xml" Id="R4e16d8a0e03b48ef" /><Relationship Type="http://schemas.openxmlformats.org/officeDocument/2006/relationships/slide" Target="/ppt/slides/slide7.xml" Id="R622b4c5efabd42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160fb64c64c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86f60243a4662" /><Relationship Type="http://schemas.openxmlformats.org/officeDocument/2006/relationships/theme" Target="/ppt/slideMasters/theme/theme1.xml" Id="Rfb05eec6399d41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86f60243a46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3ba5972a7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465b324a4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f76a299664b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68714bc3e40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1726eb8c349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6fcc691d748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29554145948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YTTERØY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YTTERØY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28 951 668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30 519 475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