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5b7079097349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2b7b31b0fc48b8"/>
  </p:sldMasterIdLst>
  <p:sldIdLst>
    <p:sldId xmlns:r="http://schemas.openxmlformats.org/officeDocument/2006/relationships" id="256" r:id="R6eb2ae754696462c"/>
    <p:sldId xmlns:r="http://schemas.openxmlformats.org/officeDocument/2006/relationships" id="257" r:id="R87fb82936a224cfc"/>
    <p:sldId xmlns:r="http://schemas.openxmlformats.org/officeDocument/2006/relationships" id="258" r:id="R05ff465a4dd74759"/>
    <p:sldId xmlns:r="http://schemas.openxmlformats.org/officeDocument/2006/relationships" id="259" r:id="R3a49c415faa04afb"/>
    <p:sldId xmlns:r="http://schemas.openxmlformats.org/officeDocument/2006/relationships" id="260" r:id="Rdb7b71c6d3f44d97"/>
    <p:sldId xmlns:r="http://schemas.openxmlformats.org/officeDocument/2006/relationships" id="261" r:id="R736acebb0fa04906"/>
    <p:sldId xmlns:r="http://schemas.openxmlformats.org/officeDocument/2006/relationships" id="262" r:id="R9254a43690234d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2b7b31b0fc48b8" /><Relationship Type="http://schemas.openxmlformats.org/officeDocument/2006/relationships/slide" Target="/ppt/slides/slide1.xml" Id="R6eb2ae754696462c" /><Relationship Type="http://schemas.openxmlformats.org/officeDocument/2006/relationships/slide" Target="/ppt/slides/slide2.xml" Id="R87fb82936a224cfc" /><Relationship Type="http://schemas.openxmlformats.org/officeDocument/2006/relationships/slide" Target="/ppt/slides/slide3.xml" Id="R05ff465a4dd74759" /><Relationship Type="http://schemas.openxmlformats.org/officeDocument/2006/relationships/slide" Target="/ppt/slides/slide4.xml" Id="R3a49c415faa04afb" /><Relationship Type="http://schemas.openxmlformats.org/officeDocument/2006/relationships/slide" Target="/ppt/slides/slide5.xml" Id="Rdb7b71c6d3f44d97" /><Relationship Type="http://schemas.openxmlformats.org/officeDocument/2006/relationships/slide" Target="/ppt/slides/slide6.xml" Id="R736acebb0fa04906" /><Relationship Type="http://schemas.openxmlformats.org/officeDocument/2006/relationships/slide" Target="/ppt/slides/slide7.xml" Id="R9254a43690234d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efa53aedd14b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0d62d8bb834bc4" /><Relationship Type="http://schemas.openxmlformats.org/officeDocument/2006/relationships/theme" Target="/ppt/slideMasters/theme/theme1.xml" Id="R73617193b0974e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0d62d8bb834b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1a98b98eee45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05d65160b048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1d0be8b75b49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030437f0444f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7d67754fb845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cb464365f943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3a862c829e46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2 045 590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1 021 886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4 418 227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60 463 153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63 218 744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INGELIN KRISTIN NORD  –  49,7 %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SØLVE ØYSTEIN NORD  –  49,7 %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STEINAR NORD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Skanseveien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1086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988 813 753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 AS</a:t>
            </a:r>
          </a:p>
        </p:txBody>
      </p:sp>
    </p:spTree>
  </p:cSld>
  <p:clrMapOvr>
    <a:masterClrMapping xmlns:a="http://schemas.openxmlformats.org/drawingml/2006/main"/>
  </p:clrMapOvr>
</p:sld>
</file>