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030ea129184b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2c937a74064c37"/>
  </p:sldMasterIdLst>
  <p:sldIdLst>
    <p:sldId xmlns:r="http://schemas.openxmlformats.org/officeDocument/2006/relationships" id="256" r:id="R1d9d4b8069124890"/>
    <p:sldId xmlns:r="http://schemas.openxmlformats.org/officeDocument/2006/relationships" id="257" r:id="Rcf6af964c64944c9"/>
    <p:sldId xmlns:r="http://schemas.openxmlformats.org/officeDocument/2006/relationships" id="258" r:id="R2b5d3f337b3c445f"/>
    <p:sldId xmlns:r="http://schemas.openxmlformats.org/officeDocument/2006/relationships" id="259" r:id="Re2d97e1173e148b4"/>
    <p:sldId xmlns:r="http://schemas.openxmlformats.org/officeDocument/2006/relationships" id="260" r:id="R85bad860241541a1"/>
    <p:sldId xmlns:r="http://schemas.openxmlformats.org/officeDocument/2006/relationships" id="261" r:id="Ree11326e44874325"/>
    <p:sldId xmlns:r="http://schemas.openxmlformats.org/officeDocument/2006/relationships" id="262" r:id="Rd4e180c6cf1a4f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c937a74064c37" /><Relationship Type="http://schemas.openxmlformats.org/officeDocument/2006/relationships/slide" Target="/ppt/slides/slide1.xml" Id="R1d9d4b8069124890" /><Relationship Type="http://schemas.openxmlformats.org/officeDocument/2006/relationships/slide" Target="/ppt/slides/slide2.xml" Id="Rcf6af964c64944c9" /><Relationship Type="http://schemas.openxmlformats.org/officeDocument/2006/relationships/slide" Target="/ppt/slides/slide3.xml" Id="R2b5d3f337b3c445f" /><Relationship Type="http://schemas.openxmlformats.org/officeDocument/2006/relationships/slide" Target="/ppt/slides/slide4.xml" Id="Re2d97e1173e148b4" /><Relationship Type="http://schemas.openxmlformats.org/officeDocument/2006/relationships/slide" Target="/ppt/slides/slide5.xml" Id="R85bad860241541a1" /><Relationship Type="http://schemas.openxmlformats.org/officeDocument/2006/relationships/slide" Target="/ppt/slides/slide6.xml" Id="Ree11326e44874325" /><Relationship Type="http://schemas.openxmlformats.org/officeDocument/2006/relationships/slide" Target="/ppt/slides/slide7.xml" Id="Rd4e180c6cf1a4f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659202f26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a2d2aec72419d" /><Relationship Type="http://schemas.openxmlformats.org/officeDocument/2006/relationships/theme" Target="/ppt/slideMasters/theme/theme1.xml" Id="Rdf8728f5a05541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7a2d2aec7241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9ce898d2e4f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cc9de07814c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32ca3983347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210b91e2644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831ce45574b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8a816ab5647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e6b7717034e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BALLARI RINDAL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BALLARI RINDAL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−317 451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6 131 453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29 996 663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30 165 880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RUNE RINDAL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BALLARI RINDAL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Rune Rindal, Kahrs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988 822 833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BALLARI RINDAL AS</a:t>
            </a:r>
          </a:p>
        </p:txBody>
      </p:sp>
    </p:spTree>
  </p:cSld>
  <p:clrMapOvr>
    <a:masterClrMapping xmlns:a="http://schemas.openxmlformats.org/drawingml/2006/main"/>
  </p:clrMapOvr>
</p:sld>
</file>